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</p:sldIdLst>
  <p:sldSz cx="9144000" cy="6858000" type="screen4x3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8" d="100"/>
          <a:sy n="68" d="100"/>
        </p:scale>
        <p:origin x="1446" y="7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2125980"/>
            <a:ext cx="77724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1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65" dirty="0"/>
              <a:t>A</a:t>
            </a:r>
            <a:r>
              <a:rPr spc="-90" dirty="0"/>
              <a:t> </a:t>
            </a:r>
            <a:r>
              <a:rPr spc="20" dirty="0"/>
              <a:t>Guid</a:t>
            </a:r>
            <a:r>
              <a:rPr spc="25" dirty="0"/>
              <a:t>e</a:t>
            </a:r>
            <a:r>
              <a:rPr spc="-90" dirty="0"/>
              <a:t> </a:t>
            </a:r>
            <a:r>
              <a:rPr spc="-65" dirty="0"/>
              <a:t>t</a:t>
            </a:r>
            <a:r>
              <a:rPr spc="55" dirty="0"/>
              <a:t>o</a:t>
            </a:r>
            <a:r>
              <a:rPr spc="-90" dirty="0"/>
              <a:t> </a:t>
            </a:r>
            <a:r>
              <a:rPr spc="-25" dirty="0"/>
              <a:t>Se</a:t>
            </a:r>
            <a:r>
              <a:rPr spc="-20" dirty="0"/>
              <a:t>a</a:t>
            </a:r>
            <a:r>
              <a:rPr spc="-10" dirty="0"/>
              <a:t>rch</a:t>
            </a:r>
            <a:r>
              <a:rPr spc="-85" dirty="0"/>
              <a:t> </a:t>
            </a:r>
            <a:r>
              <a:rPr spc="35" dirty="0"/>
              <a:t>Op</a:t>
            </a:r>
            <a:r>
              <a:rPr spc="20" dirty="0"/>
              <a:t>t</a:t>
            </a:r>
            <a:r>
              <a:rPr spc="-55" dirty="0"/>
              <a:t>imiza</a:t>
            </a:r>
            <a:r>
              <a:rPr spc="-65" dirty="0"/>
              <a:t>t</a:t>
            </a:r>
            <a:r>
              <a:rPr spc="-25" dirty="0"/>
              <a:t>ion</a:t>
            </a:r>
            <a:r>
              <a:rPr spc="-90" dirty="0"/>
              <a:t> </a:t>
            </a:r>
            <a:r>
              <a:rPr spc="-25" dirty="0"/>
              <a:t>/</a:t>
            </a:r>
            <a:r>
              <a:rPr spc="-95" dirty="0"/>
              <a:t> </a:t>
            </a:r>
            <a:r>
              <a:rPr spc="-225" dirty="0"/>
              <a:t>S</a:t>
            </a:r>
            <a:r>
              <a:rPr spc="-85" dirty="0"/>
              <a:t>ess</a:t>
            </a:r>
            <a:r>
              <a:rPr spc="-25" dirty="0"/>
              <a:t>ion</a:t>
            </a:r>
            <a:r>
              <a:rPr spc="-90" dirty="0"/>
              <a:t> </a:t>
            </a:r>
            <a:r>
              <a:rPr spc="-100" dirty="0"/>
              <a:t>6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200" b="0" i="1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i="0" spc="-305" dirty="0">
                <a:latin typeface="Verdana"/>
                <a:cs typeface="Verdana"/>
              </a:rPr>
              <a:t>©</a:t>
            </a:r>
            <a:r>
              <a:rPr i="0" spc="-85" dirty="0">
                <a:latin typeface="Verdana"/>
                <a:cs typeface="Verdana"/>
              </a:rPr>
              <a:t> </a:t>
            </a:r>
            <a:r>
              <a:rPr spc="20" dirty="0"/>
              <a:t>Apt</a:t>
            </a:r>
            <a:r>
              <a:rPr spc="60" dirty="0"/>
              <a:t>ech</a:t>
            </a:r>
            <a:r>
              <a:rPr spc="-90" dirty="0"/>
              <a:t> </a:t>
            </a:r>
            <a:r>
              <a:rPr spc="-85" dirty="0"/>
              <a:t>Limi</a:t>
            </a:r>
            <a:r>
              <a:rPr spc="-60" dirty="0"/>
              <a:t>t</a:t>
            </a:r>
            <a:r>
              <a:rPr spc="65" dirty="0"/>
              <a:t>ed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pPr marL="381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spc="-100" dirty="0"/>
              <a:t>‹#›</a:t>
            </a:fld>
            <a:endParaRPr spc="-10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200" b="1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1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65" dirty="0"/>
              <a:t>A</a:t>
            </a:r>
            <a:r>
              <a:rPr spc="-90" dirty="0"/>
              <a:t> </a:t>
            </a:r>
            <a:r>
              <a:rPr spc="20" dirty="0"/>
              <a:t>Guid</a:t>
            </a:r>
            <a:r>
              <a:rPr spc="25" dirty="0"/>
              <a:t>e</a:t>
            </a:r>
            <a:r>
              <a:rPr spc="-90" dirty="0"/>
              <a:t> </a:t>
            </a:r>
            <a:r>
              <a:rPr spc="-65" dirty="0"/>
              <a:t>t</a:t>
            </a:r>
            <a:r>
              <a:rPr spc="55" dirty="0"/>
              <a:t>o</a:t>
            </a:r>
            <a:r>
              <a:rPr spc="-90" dirty="0"/>
              <a:t> </a:t>
            </a:r>
            <a:r>
              <a:rPr spc="-25" dirty="0"/>
              <a:t>Se</a:t>
            </a:r>
            <a:r>
              <a:rPr spc="-20" dirty="0"/>
              <a:t>a</a:t>
            </a:r>
            <a:r>
              <a:rPr spc="-10" dirty="0"/>
              <a:t>rch</a:t>
            </a:r>
            <a:r>
              <a:rPr spc="-85" dirty="0"/>
              <a:t> </a:t>
            </a:r>
            <a:r>
              <a:rPr spc="35" dirty="0"/>
              <a:t>Op</a:t>
            </a:r>
            <a:r>
              <a:rPr spc="20" dirty="0"/>
              <a:t>t</a:t>
            </a:r>
            <a:r>
              <a:rPr spc="-55" dirty="0"/>
              <a:t>imiza</a:t>
            </a:r>
            <a:r>
              <a:rPr spc="-65" dirty="0"/>
              <a:t>t</a:t>
            </a:r>
            <a:r>
              <a:rPr spc="-25" dirty="0"/>
              <a:t>ion</a:t>
            </a:r>
            <a:r>
              <a:rPr spc="-90" dirty="0"/>
              <a:t> </a:t>
            </a:r>
            <a:r>
              <a:rPr spc="-25" dirty="0"/>
              <a:t>/</a:t>
            </a:r>
            <a:r>
              <a:rPr spc="-95" dirty="0"/>
              <a:t> </a:t>
            </a:r>
            <a:r>
              <a:rPr spc="-225" dirty="0"/>
              <a:t>S</a:t>
            </a:r>
            <a:r>
              <a:rPr spc="-85" dirty="0"/>
              <a:t>ess</a:t>
            </a:r>
            <a:r>
              <a:rPr spc="-25" dirty="0"/>
              <a:t>ion</a:t>
            </a:r>
            <a:r>
              <a:rPr spc="-90" dirty="0"/>
              <a:t> </a:t>
            </a:r>
            <a:r>
              <a:rPr spc="-100" dirty="0"/>
              <a:t>6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200" b="0" i="1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i="0" spc="-305" dirty="0">
                <a:latin typeface="Verdana"/>
                <a:cs typeface="Verdana"/>
              </a:rPr>
              <a:t>©</a:t>
            </a:r>
            <a:r>
              <a:rPr i="0" spc="-85" dirty="0">
                <a:latin typeface="Verdana"/>
                <a:cs typeface="Verdana"/>
              </a:rPr>
              <a:t> </a:t>
            </a:r>
            <a:r>
              <a:rPr spc="20" dirty="0"/>
              <a:t>Apt</a:t>
            </a:r>
            <a:r>
              <a:rPr spc="60" dirty="0"/>
              <a:t>ech</a:t>
            </a:r>
            <a:r>
              <a:rPr spc="-90" dirty="0"/>
              <a:t> </a:t>
            </a:r>
            <a:r>
              <a:rPr spc="-85" dirty="0"/>
              <a:t>Limi</a:t>
            </a:r>
            <a:r>
              <a:rPr spc="-60" dirty="0"/>
              <a:t>t</a:t>
            </a:r>
            <a:r>
              <a:rPr spc="65" dirty="0"/>
              <a:t>ed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pPr marL="381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spc="-100" dirty="0"/>
              <a:t>‹#›</a:t>
            </a:fld>
            <a:endParaRPr spc="-10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200" b="1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1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65" dirty="0"/>
              <a:t>A</a:t>
            </a:r>
            <a:r>
              <a:rPr spc="-90" dirty="0"/>
              <a:t> </a:t>
            </a:r>
            <a:r>
              <a:rPr spc="20" dirty="0"/>
              <a:t>Guid</a:t>
            </a:r>
            <a:r>
              <a:rPr spc="25" dirty="0"/>
              <a:t>e</a:t>
            </a:r>
            <a:r>
              <a:rPr spc="-90" dirty="0"/>
              <a:t> </a:t>
            </a:r>
            <a:r>
              <a:rPr spc="-65" dirty="0"/>
              <a:t>t</a:t>
            </a:r>
            <a:r>
              <a:rPr spc="55" dirty="0"/>
              <a:t>o</a:t>
            </a:r>
            <a:r>
              <a:rPr spc="-90" dirty="0"/>
              <a:t> </a:t>
            </a:r>
            <a:r>
              <a:rPr spc="-25" dirty="0"/>
              <a:t>Se</a:t>
            </a:r>
            <a:r>
              <a:rPr spc="-20" dirty="0"/>
              <a:t>a</a:t>
            </a:r>
            <a:r>
              <a:rPr spc="-10" dirty="0"/>
              <a:t>rch</a:t>
            </a:r>
            <a:r>
              <a:rPr spc="-85" dirty="0"/>
              <a:t> </a:t>
            </a:r>
            <a:r>
              <a:rPr spc="35" dirty="0"/>
              <a:t>Op</a:t>
            </a:r>
            <a:r>
              <a:rPr spc="20" dirty="0"/>
              <a:t>t</a:t>
            </a:r>
            <a:r>
              <a:rPr spc="-55" dirty="0"/>
              <a:t>imiza</a:t>
            </a:r>
            <a:r>
              <a:rPr spc="-65" dirty="0"/>
              <a:t>t</a:t>
            </a:r>
            <a:r>
              <a:rPr spc="-25" dirty="0"/>
              <a:t>ion</a:t>
            </a:r>
            <a:r>
              <a:rPr spc="-90" dirty="0"/>
              <a:t> </a:t>
            </a:r>
            <a:r>
              <a:rPr spc="-25" dirty="0"/>
              <a:t>/</a:t>
            </a:r>
            <a:r>
              <a:rPr spc="-95" dirty="0"/>
              <a:t> </a:t>
            </a:r>
            <a:r>
              <a:rPr spc="-225" dirty="0"/>
              <a:t>S</a:t>
            </a:r>
            <a:r>
              <a:rPr spc="-85" dirty="0"/>
              <a:t>ess</a:t>
            </a:r>
            <a:r>
              <a:rPr spc="-25" dirty="0"/>
              <a:t>ion</a:t>
            </a:r>
            <a:r>
              <a:rPr spc="-90" dirty="0"/>
              <a:t> </a:t>
            </a:r>
            <a:r>
              <a:rPr spc="-100" dirty="0"/>
              <a:t>6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200" b="0" i="1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i="0" spc="-305" dirty="0">
                <a:latin typeface="Verdana"/>
                <a:cs typeface="Verdana"/>
              </a:rPr>
              <a:t>©</a:t>
            </a:r>
            <a:r>
              <a:rPr i="0" spc="-85" dirty="0">
                <a:latin typeface="Verdana"/>
                <a:cs typeface="Verdana"/>
              </a:rPr>
              <a:t> </a:t>
            </a:r>
            <a:r>
              <a:rPr spc="20" dirty="0"/>
              <a:t>Apt</a:t>
            </a:r>
            <a:r>
              <a:rPr spc="60" dirty="0"/>
              <a:t>ech</a:t>
            </a:r>
            <a:r>
              <a:rPr spc="-90" dirty="0"/>
              <a:t> </a:t>
            </a:r>
            <a:r>
              <a:rPr spc="-85" dirty="0"/>
              <a:t>Limi</a:t>
            </a:r>
            <a:r>
              <a:rPr spc="-60" dirty="0"/>
              <a:t>t</a:t>
            </a:r>
            <a:r>
              <a:rPr spc="65" dirty="0"/>
              <a:t>ed</a:t>
            </a:r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pPr marL="381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spc="-100" dirty="0"/>
              <a:t>‹#›</a:t>
            </a:fld>
            <a:endParaRPr spc="-100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1723" y="426720"/>
            <a:ext cx="6954011" cy="395478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200" b="1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1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65" dirty="0"/>
              <a:t>A</a:t>
            </a:r>
            <a:r>
              <a:rPr spc="-90" dirty="0"/>
              <a:t> </a:t>
            </a:r>
            <a:r>
              <a:rPr spc="20" dirty="0"/>
              <a:t>Guid</a:t>
            </a:r>
            <a:r>
              <a:rPr spc="25" dirty="0"/>
              <a:t>e</a:t>
            </a:r>
            <a:r>
              <a:rPr spc="-90" dirty="0"/>
              <a:t> </a:t>
            </a:r>
            <a:r>
              <a:rPr spc="-65" dirty="0"/>
              <a:t>t</a:t>
            </a:r>
            <a:r>
              <a:rPr spc="55" dirty="0"/>
              <a:t>o</a:t>
            </a:r>
            <a:r>
              <a:rPr spc="-90" dirty="0"/>
              <a:t> </a:t>
            </a:r>
            <a:r>
              <a:rPr spc="-25" dirty="0"/>
              <a:t>Se</a:t>
            </a:r>
            <a:r>
              <a:rPr spc="-20" dirty="0"/>
              <a:t>a</a:t>
            </a:r>
            <a:r>
              <a:rPr spc="-10" dirty="0"/>
              <a:t>rch</a:t>
            </a:r>
            <a:r>
              <a:rPr spc="-85" dirty="0"/>
              <a:t> </a:t>
            </a:r>
            <a:r>
              <a:rPr spc="35" dirty="0"/>
              <a:t>Op</a:t>
            </a:r>
            <a:r>
              <a:rPr spc="20" dirty="0"/>
              <a:t>t</a:t>
            </a:r>
            <a:r>
              <a:rPr spc="-55" dirty="0"/>
              <a:t>imiza</a:t>
            </a:r>
            <a:r>
              <a:rPr spc="-65" dirty="0"/>
              <a:t>t</a:t>
            </a:r>
            <a:r>
              <a:rPr spc="-25" dirty="0"/>
              <a:t>ion</a:t>
            </a:r>
            <a:r>
              <a:rPr spc="-90" dirty="0"/>
              <a:t> </a:t>
            </a:r>
            <a:r>
              <a:rPr spc="-25" dirty="0"/>
              <a:t>/</a:t>
            </a:r>
            <a:r>
              <a:rPr spc="-95" dirty="0"/>
              <a:t> </a:t>
            </a:r>
            <a:r>
              <a:rPr spc="-225" dirty="0"/>
              <a:t>S</a:t>
            </a:r>
            <a:r>
              <a:rPr spc="-85" dirty="0"/>
              <a:t>ess</a:t>
            </a:r>
            <a:r>
              <a:rPr spc="-25" dirty="0"/>
              <a:t>ion</a:t>
            </a:r>
            <a:r>
              <a:rPr spc="-90" dirty="0"/>
              <a:t> </a:t>
            </a:r>
            <a:r>
              <a:rPr spc="-100" dirty="0"/>
              <a:t>6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200" b="0" i="1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i="0" spc="-305" dirty="0">
                <a:latin typeface="Verdana"/>
                <a:cs typeface="Verdana"/>
              </a:rPr>
              <a:t>©</a:t>
            </a:r>
            <a:r>
              <a:rPr i="0" spc="-85" dirty="0">
                <a:latin typeface="Verdana"/>
                <a:cs typeface="Verdana"/>
              </a:rPr>
              <a:t> </a:t>
            </a:r>
            <a:r>
              <a:rPr spc="20" dirty="0"/>
              <a:t>Apt</a:t>
            </a:r>
            <a:r>
              <a:rPr spc="60" dirty="0"/>
              <a:t>ech</a:t>
            </a:r>
            <a:r>
              <a:rPr spc="-90" dirty="0"/>
              <a:t> </a:t>
            </a:r>
            <a:r>
              <a:rPr spc="-85" dirty="0"/>
              <a:t>Limi</a:t>
            </a:r>
            <a:r>
              <a:rPr spc="-60" dirty="0"/>
              <a:t>t</a:t>
            </a:r>
            <a:r>
              <a:rPr spc="65" dirty="0"/>
              <a:t>ed</a:t>
            </a:r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pPr marL="381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spc="-100" dirty="0"/>
              <a:t>‹#›</a:t>
            </a:fld>
            <a:endParaRPr spc="-10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1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65" dirty="0"/>
              <a:t>A</a:t>
            </a:r>
            <a:r>
              <a:rPr spc="-90" dirty="0"/>
              <a:t> </a:t>
            </a:r>
            <a:r>
              <a:rPr spc="20" dirty="0"/>
              <a:t>Guid</a:t>
            </a:r>
            <a:r>
              <a:rPr spc="25" dirty="0"/>
              <a:t>e</a:t>
            </a:r>
            <a:r>
              <a:rPr spc="-90" dirty="0"/>
              <a:t> </a:t>
            </a:r>
            <a:r>
              <a:rPr spc="-65" dirty="0"/>
              <a:t>t</a:t>
            </a:r>
            <a:r>
              <a:rPr spc="55" dirty="0"/>
              <a:t>o</a:t>
            </a:r>
            <a:r>
              <a:rPr spc="-90" dirty="0"/>
              <a:t> </a:t>
            </a:r>
            <a:r>
              <a:rPr spc="-25" dirty="0"/>
              <a:t>Se</a:t>
            </a:r>
            <a:r>
              <a:rPr spc="-20" dirty="0"/>
              <a:t>a</a:t>
            </a:r>
            <a:r>
              <a:rPr spc="-10" dirty="0"/>
              <a:t>rch</a:t>
            </a:r>
            <a:r>
              <a:rPr spc="-85" dirty="0"/>
              <a:t> </a:t>
            </a:r>
            <a:r>
              <a:rPr spc="35" dirty="0"/>
              <a:t>Op</a:t>
            </a:r>
            <a:r>
              <a:rPr spc="20" dirty="0"/>
              <a:t>t</a:t>
            </a:r>
            <a:r>
              <a:rPr spc="-55" dirty="0"/>
              <a:t>imiza</a:t>
            </a:r>
            <a:r>
              <a:rPr spc="-65" dirty="0"/>
              <a:t>t</a:t>
            </a:r>
            <a:r>
              <a:rPr spc="-25" dirty="0"/>
              <a:t>ion</a:t>
            </a:r>
            <a:r>
              <a:rPr spc="-90" dirty="0"/>
              <a:t> </a:t>
            </a:r>
            <a:r>
              <a:rPr spc="-25" dirty="0"/>
              <a:t>/</a:t>
            </a:r>
            <a:r>
              <a:rPr spc="-95" dirty="0"/>
              <a:t> </a:t>
            </a:r>
            <a:r>
              <a:rPr spc="-225" dirty="0"/>
              <a:t>S</a:t>
            </a:r>
            <a:r>
              <a:rPr spc="-85" dirty="0"/>
              <a:t>ess</a:t>
            </a:r>
            <a:r>
              <a:rPr spc="-25" dirty="0"/>
              <a:t>ion</a:t>
            </a:r>
            <a:r>
              <a:rPr spc="-90" dirty="0"/>
              <a:t> </a:t>
            </a:r>
            <a:r>
              <a:rPr spc="-100" dirty="0"/>
              <a:t>6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200" b="0" i="1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i="0" spc="-305" dirty="0">
                <a:latin typeface="Verdana"/>
                <a:cs typeface="Verdana"/>
              </a:rPr>
              <a:t>©</a:t>
            </a:r>
            <a:r>
              <a:rPr i="0" spc="-85" dirty="0">
                <a:latin typeface="Verdana"/>
                <a:cs typeface="Verdana"/>
              </a:rPr>
              <a:t> </a:t>
            </a:r>
            <a:r>
              <a:rPr spc="20" dirty="0"/>
              <a:t>Apt</a:t>
            </a:r>
            <a:r>
              <a:rPr spc="60" dirty="0"/>
              <a:t>ech</a:t>
            </a:r>
            <a:r>
              <a:rPr spc="-90" dirty="0"/>
              <a:t> </a:t>
            </a:r>
            <a:r>
              <a:rPr spc="-85" dirty="0"/>
              <a:t>Limi</a:t>
            </a:r>
            <a:r>
              <a:rPr spc="-60" dirty="0"/>
              <a:t>t</a:t>
            </a:r>
            <a:r>
              <a:rPr spc="65" dirty="0"/>
              <a:t>ed</a:t>
            </a:r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pPr marL="381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spc="-100" dirty="0"/>
              <a:t>‹#›</a:t>
            </a:fld>
            <a:endParaRPr spc="-100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9144000" cy="6726174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0" y="0"/>
            <a:ext cx="3333750" cy="2503931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7350252" y="5510782"/>
            <a:ext cx="1793748" cy="1347216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14172" y="688340"/>
            <a:ext cx="5567045" cy="30988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200" b="1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83540" y="1710689"/>
            <a:ext cx="8376920" cy="27146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291585" y="6537066"/>
            <a:ext cx="3169285" cy="2127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1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65" dirty="0"/>
              <a:t>A</a:t>
            </a:r>
            <a:r>
              <a:rPr spc="-90" dirty="0"/>
              <a:t> </a:t>
            </a:r>
            <a:r>
              <a:rPr spc="20" dirty="0"/>
              <a:t>Guid</a:t>
            </a:r>
            <a:r>
              <a:rPr spc="25" dirty="0"/>
              <a:t>e</a:t>
            </a:r>
            <a:r>
              <a:rPr spc="-90" dirty="0"/>
              <a:t> </a:t>
            </a:r>
            <a:r>
              <a:rPr spc="-65" dirty="0"/>
              <a:t>t</a:t>
            </a:r>
            <a:r>
              <a:rPr spc="55" dirty="0"/>
              <a:t>o</a:t>
            </a:r>
            <a:r>
              <a:rPr spc="-90" dirty="0"/>
              <a:t> </a:t>
            </a:r>
            <a:r>
              <a:rPr spc="-25" dirty="0"/>
              <a:t>Se</a:t>
            </a:r>
            <a:r>
              <a:rPr spc="-20" dirty="0"/>
              <a:t>a</a:t>
            </a:r>
            <a:r>
              <a:rPr spc="-10" dirty="0"/>
              <a:t>rch</a:t>
            </a:r>
            <a:r>
              <a:rPr spc="-85" dirty="0"/>
              <a:t> </a:t>
            </a:r>
            <a:r>
              <a:rPr spc="35" dirty="0"/>
              <a:t>Op</a:t>
            </a:r>
            <a:r>
              <a:rPr spc="20" dirty="0"/>
              <a:t>t</a:t>
            </a:r>
            <a:r>
              <a:rPr spc="-55" dirty="0"/>
              <a:t>imiza</a:t>
            </a:r>
            <a:r>
              <a:rPr spc="-65" dirty="0"/>
              <a:t>t</a:t>
            </a:r>
            <a:r>
              <a:rPr spc="-25" dirty="0"/>
              <a:t>ion</a:t>
            </a:r>
            <a:r>
              <a:rPr spc="-90" dirty="0"/>
              <a:t> </a:t>
            </a:r>
            <a:r>
              <a:rPr spc="-25" dirty="0"/>
              <a:t>/</a:t>
            </a:r>
            <a:r>
              <a:rPr spc="-95" dirty="0"/>
              <a:t> </a:t>
            </a:r>
            <a:r>
              <a:rPr spc="-225" dirty="0"/>
              <a:t>S</a:t>
            </a:r>
            <a:r>
              <a:rPr spc="-85" dirty="0"/>
              <a:t>ess</a:t>
            </a:r>
            <a:r>
              <a:rPr spc="-25" dirty="0"/>
              <a:t>ion</a:t>
            </a:r>
            <a:r>
              <a:rPr spc="-90" dirty="0"/>
              <a:t> </a:t>
            </a:r>
            <a:r>
              <a:rPr spc="-100" dirty="0"/>
              <a:t>6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78739" y="6575421"/>
            <a:ext cx="1315085" cy="2127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1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i="0" spc="-305" dirty="0">
                <a:latin typeface="Verdana"/>
                <a:cs typeface="Verdana"/>
              </a:rPr>
              <a:t>©</a:t>
            </a:r>
            <a:r>
              <a:rPr i="0" spc="-85" dirty="0">
                <a:latin typeface="Verdana"/>
                <a:cs typeface="Verdana"/>
              </a:rPr>
              <a:t> </a:t>
            </a:r>
            <a:r>
              <a:rPr spc="20" dirty="0"/>
              <a:t>Apt</a:t>
            </a:r>
            <a:r>
              <a:rPr spc="60" dirty="0"/>
              <a:t>ech</a:t>
            </a:r>
            <a:r>
              <a:rPr spc="-90" dirty="0"/>
              <a:t> </a:t>
            </a:r>
            <a:r>
              <a:rPr spc="-85" dirty="0"/>
              <a:t>Limi</a:t>
            </a:r>
            <a:r>
              <a:rPr spc="-60" dirty="0"/>
              <a:t>t</a:t>
            </a:r>
            <a:r>
              <a:rPr spc="65" dirty="0"/>
              <a:t>ed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61983" y="6544687"/>
            <a:ext cx="160654" cy="2127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pPr marL="381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spc="-100" dirty="0"/>
              <a:t>‹#›</a:t>
            </a:fld>
            <a:endParaRPr spc="-10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985" rIns="0" bIns="0" rtlCol="0">
            <a:spAutoFit/>
          </a:bodyPr>
          <a:lstStyle/>
          <a:p>
            <a:pPr marL="12700" marR="5080">
              <a:lnSpc>
                <a:spcPts val="7780"/>
              </a:lnSpc>
              <a:spcBef>
                <a:spcPts val="1055"/>
              </a:spcBef>
            </a:pPr>
            <a:r>
              <a:rPr spc="-790" dirty="0"/>
              <a:t>Sessio</a:t>
            </a:r>
            <a:r>
              <a:rPr spc="-935" dirty="0"/>
              <a:t>n</a:t>
            </a:r>
            <a:r>
              <a:rPr spc="-450" dirty="0"/>
              <a:t> </a:t>
            </a:r>
            <a:r>
              <a:rPr spc="-800" dirty="0"/>
              <a:t>6:  </a:t>
            </a:r>
            <a:r>
              <a:rPr spc="-819" dirty="0"/>
              <a:t>SE</a:t>
            </a:r>
            <a:r>
              <a:rPr spc="-994" dirty="0"/>
              <a:t>O</a:t>
            </a:r>
            <a:r>
              <a:rPr spc="-434" dirty="0"/>
              <a:t>-</a:t>
            </a:r>
            <a:r>
              <a:rPr spc="-665" dirty="0"/>
              <a:t>Friendly  </a:t>
            </a:r>
            <a:r>
              <a:rPr spc="-570" dirty="0"/>
              <a:t>Content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32281" y="989837"/>
            <a:ext cx="8107680" cy="586816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73201" y="151638"/>
            <a:ext cx="800671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b="0" spc="-30" dirty="0">
                <a:solidFill>
                  <a:srgbClr val="000000"/>
                </a:solidFill>
                <a:latin typeface="Verdana"/>
                <a:cs typeface="Verdana"/>
              </a:rPr>
              <a:t>Importanc</a:t>
            </a:r>
            <a:r>
              <a:rPr sz="3600" b="0" spc="-25" dirty="0">
                <a:solidFill>
                  <a:srgbClr val="000000"/>
                </a:solidFill>
                <a:latin typeface="Verdana"/>
                <a:cs typeface="Verdana"/>
              </a:rPr>
              <a:t>e</a:t>
            </a:r>
            <a:r>
              <a:rPr sz="3600" b="0" spc="-270" dirty="0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sz="3600" b="0" spc="15" dirty="0">
                <a:solidFill>
                  <a:srgbClr val="000000"/>
                </a:solidFill>
                <a:latin typeface="Verdana"/>
                <a:cs typeface="Verdana"/>
              </a:rPr>
              <a:t>of</a:t>
            </a:r>
            <a:r>
              <a:rPr sz="3600" b="0" spc="-270" dirty="0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sz="3600" b="0" spc="-535" dirty="0">
                <a:solidFill>
                  <a:srgbClr val="000000"/>
                </a:solidFill>
                <a:latin typeface="Verdana"/>
                <a:cs typeface="Verdana"/>
              </a:rPr>
              <a:t>S</a:t>
            </a:r>
            <a:r>
              <a:rPr sz="3600" b="0" spc="-480" dirty="0">
                <a:solidFill>
                  <a:srgbClr val="000000"/>
                </a:solidFill>
                <a:latin typeface="Verdana"/>
                <a:cs typeface="Verdana"/>
              </a:rPr>
              <a:t>E</a:t>
            </a:r>
            <a:r>
              <a:rPr sz="3600" b="0" spc="300" dirty="0">
                <a:solidFill>
                  <a:srgbClr val="000000"/>
                </a:solidFill>
                <a:latin typeface="Verdana"/>
                <a:cs typeface="Verdana"/>
              </a:rPr>
              <a:t>O</a:t>
            </a:r>
            <a:r>
              <a:rPr sz="3600" b="0" spc="-445" dirty="0">
                <a:solidFill>
                  <a:srgbClr val="000000"/>
                </a:solidFill>
                <a:latin typeface="Verdana"/>
                <a:cs typeface="Verdana"/>
              </a:rPr>
              <a:t>-</a:t>
            </a:r>
            <a:r>
              <a:rPr sz="3600" b="0" spc="-150" dirty="0">
                <a:solidFill>
                  <a:srgbClr val="000000"/>
                </a:solidFill>
                <a:latin typeface="Verdana"/>
                <a:cs typeface="Verdana"/>
              </a:rPr>
              <a:t>Friendly</a:t>
            </a:r>
            <a:r>
              <a:rPr sz="3600" b="0" spc="-270" dirty="0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sz="3600" b="0" spc="310" dirty="0">
                <a:solidFill>
                  <a:srgbClr val="000000"/>
                </a:solidFill>
                <a:latin typeface="Verdana"/>
                <a:cs typeface="Verdana"/>
              </a:rPr>
              <a:t>C</a:t>
            </a:r>
            <a:r>
              <a:rPr sz="3600" b="0" spc="275" dirty="0">
                <a:solidFill>
                  <a:srgbClr val="000000"/>
                </a:solidFill>
                <a:latin typeface="Verdana"/>
                <a:cs typeface="Verdana"/>
              </a:rPr>
              <a:t>o</a:t>
            </a:r>
            <a:r>
              <a:rPr sz="3600" b="0" spc="-75" dirty="0">
                <a:solidFill>
                  <a:srgbClr val="000000"/>
                </a:solidFill>
                <a:latin typeface="Verdana"/>
                <a:cs typeface="Verdana"/>
              </a:rPr>
              <a:t>ntent</a:t>
            </a:r>
            <a:endParaRPr sz="36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729482" y="1550162"/>
            <a:ext cx="1365885" cy="890269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12065" marR="5080" algn="ctr">
              <a:lnSpc>
                <a:spcPct val="91900"/>
              </a:lnSpc>
              <a:spcBef>
                <a:spcPts val="290"/>
              </a:spcBef>
            </a:pPr>
            <a:r>
              <a:rPr sz="2000" spc="-60" dirty="0">
                <a:latin typeface="Verdana"/>
                <a:cs typeface="Verdana"/>
              </a:rPr>
              <a:t>Free </a:t>
            </a:r>
            <a:r>
              <a:rPr sz="2000" spc="-55" dirty="0">
                <a:latin typeface="Verdana"/>
                <a:cs typeface="Verdana"/>
              </a:rPr>
              <a:t> advertising  </a:t>
            </a:r>
            <a:r>
              <a:rPr sz="2000" spc="-45" dirty="0">
                <a:latin typeface="Verdana"/>
                <a:cs typeface="Verdana"/>
              </a:rPr>
              <a:t>platform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937758" y="2526283"/>
            <a:ext cx="1225550" cy="890269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12065" marR="5080" algn="ctr">
              <a:lnSpc>
                <a:spcPct val="91900"/>
              </a:lnSpc>
              <a:spcBef>
                <a:spcPts val="290"/>
              </a:spcBef>
            </a:pPr>
            <a:r>
              <a:rPr sz="2000" spc="-50" dirty="0">
                <a:latin typeface="Verdana"/>
                <a:cs typeface="Verdana"/>
              </a:rPr>
              <a:t>Wider </a:t>
            </a:r>
            <a:r>
              <a:rPr sz="2000" spc="-45" dirty="0">
                <a:latin typeface="Verdana"/>
                <a:cs typeface="Verdana"/>
              </a:rPr>
              <a:t> </a:t>
            </a:r>
            <a:r>
              <a:rPr sz="2000" spc="70" dirty="0">
                <a:latin typeface="Verdana"/>
                <a:cs typeface="Verdana"/>
              </a:rPr>
              <a:t>au</a:t>
            </a:r>
            <a:r>
              <a:rPr sz="2000" spc="65" dirty="0">
                <a:latin typeface="Verdana"/>
                <a:cs typeface="Verdana"/>
              </a:rPr>
              <a:t>d</a:t>
            </a:r>
            <a:r>
              <a:rPr sz="2000" spc="40" dirty="0">
                <a:latin typeface="Verdana"/>
                <a:cs typeface="Verdana"/>
              </a:rPr>
              <a:t>ience  reach</a:t>
            </a:r>
            <a:endParaRPr sz="2000">
              <a:latin typeface="Verdana"/>
              <a:cs typeface="Verdana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217926" y="2581655"/>
            <a:ext cx="2389632" cy="2534411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5712967" y="4183633"/>
            <a:ext cx="1674495" cy="890269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12065" marR="5080" algn="ctr">
              <a:lnSpc>
                <a:spcPct val="91900"/>
              </a:lnSpc>
              <a:spcBef>
                <a:spcPts val="290"/>
              </a:spcBef>
            </a:pPr>
            <a:r>
              <a:rPr sz="2000" spc="-40" dirty="0">
                <a:latin typeface="Verdana"/>
                <a:cs typeface="Verdana"/>
              </a:rPr>
              <a:t>Quality </a:t>
            </a:r>
            <a:r>
              <a:rPr sz="2000" spc="-35" dirty="0">
                <a:latin typeface="Verdana"/>
                <a:cs typeface="Verdana"/>
              </a:rPr>
              <a:t> </a:t>
            </a:r>
            <a:r>
              <a:rPr sz="2000" spc="55" dirty="0">
                <a:latin typeface="Verdana"/>
                <a:cs typeface="Verdana"/>
              </a:rPr>
              <a:t>cont</a:t>
            </a:r>
            <a:r>
              <a:rPr sz="2000" spc="50" dirty="0">
                <a:latin typeface="Verdana"/>
                <a:cs typeface="Verdana"/>
              </a:rPr>
              <a:t>e</a:t>
            </a:r>
            <a:r>
              <a:rPr sz="2000" spc="-114" dirty="0">
                <a:latin typeface="Verdana"/>
                <a:cs typeface="Verdana"/>
              </a:rPr>
              <a:t>nt,</a:t>
            </a:r>
            <a:r>
              <a:rPr sz="2000" spc="-145" dirty="0">
                <a:latin typeface="Verdana"/>
                <a:cs typeface="Verdana"/>
              </a:rPr>
              <a:t> </a:t>
            </a:r>
            <a:r>
              <a:rPr sz="2000" spc="-35" dirty="0">
                <a:latin typeface="Verdana"/>
                <a:cs typeface="Verdana"/>
              </a:rPr>
              <a:t>high  </a:t>
            </a:r>
            <a:r>
              <a:rPr sz="2000" spc="-60" dirty="0">
                <a:latin typeface="Verdana"/>
                <a:cs typeface="Verdana"/>
              </a:rPr>
              <a:t>ranking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spc="-100" dirty="0"/>
              <a:t>2</a:t>
            </a:fld>
            <a:endParaRPr spc="-100" dirty="0"/>
          </a:p>
        </p:txBody>
      </p:sp>
      <p:sp>
        <p:nvSpPr>
          <p:cNvPr id="8" name="object 8"/>
          <p:cNvSpPr txBox="1"/>
          <p:nvPr/>
        </p:nvSpPr>
        <p:spPr>
          <a:xfrm>
            <a:off x="3531361" y="5222747"/>
            <a:ext cx="1762760" cy="890269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12700" marR="5080" algn="ctr">
              <a:lnSpc>
                <a:spcPct val="91900"/>
              </a:lnSpc>
              <a:spcBef>
                <a:spcPts val="290"/>
              </a:spcBef>
            </a:pPr>
            <a:r>
              <a:rPr sz="2000" spc="-30" dirty="0">
                <a:latin typeface="Verdana"/>
                <a:cs typeface="Verdana"/>
              </a:rPr>
              <a:t>Increased </a:t>
            </a:r>
            <a:r>
              <a:rPr sz="2000" spc="-25" dirty="0">
                <a:latin typeface="Verdana"/>
                <a:cs typeface="Verdana"/>
              </a:rPr>
              <a:t> </a:t>
            </a:r>
            <a:r>
              <a:rPr sz="2000" spc="-185" dirty="0">
                <a:latin typeface="Verdana"/>
                <a:cs typeface="Verdana"/>
              </a:rPr>
              <a:t>vis</a:t>
            </a:r>
            <a:r>
              <a:rPr sz="2000" spc="-110" dirty="0">
                <a:latin typeface="Verdana"/>
                <a:cs typeface="Verdana"/>
              </a:rPr>
              <a:t>i</a:t>
            </a:r>
            <a:r>
              <a:rPr sz="2000" spc="-95" dirty="0">
                <a:latin typeface="Verdana"/>
                <a:cs typeface="Verdana"/>
              </a:rPr>
              <a:t>bil</a:t>
            </a:r>
            <a:r>
              <a:rPr sz="2000" spc="-65" dirty="0">
                <a:latin typeface="Verdana"/>
                <a:cs typeface="Verdana"/>
              </a:rPr>
              <a:t>i</a:t>
            </a:r>
            <a:r>
              <a:rPr sz="2000" spc="-135" dirty="0">
                <a:latin typeface="Verdana"/>
                <a:cs typeface="Verdana"/>
              </a:rPr>
              <a:t>ty,</a:t>
            </a:r>
            <a:r>
              <a:rPr sz="2000" spc="-150" dirty="0">
                <a:latin typeface="Verdana"/>
                <a:cs typeface="Verdana"/>
              </a:rPr>
              <a:t> </a:t>
            </a:r>
            <a:r>
              <a:rPr sz="2000" spc="-30" dirty="0">
                <a:latin typeface="Verdana"/>
                <a:cs typeface="Verdana"/>
              </a:rPr>
              <a:t>more  </a:t>
            </a:r>
            <a:r>
              <a:rPr sz="2000" spc="10" dirty="0">
                <a:latin typeface="Verdana"/>
                <a:cs typeface="Verdana"/>
              </a:rPr>
              <a:t>orga</a:t>
            </a:r>
            <a:r>
              <a:rPr sz="2000" dirty="0">
                <a:latin typeface="Verdana"/>
                <a:cs typeface="Verdana"/>
              </a:rPr>
              <a:t>n</a:t>
            </a:r>
            <a:r>
              <a:rPr sz="2000" spc="30" dirty="0">
                <a:latin typeface="Verdana"/>
                <a:cs typeface="Verdana"/>
              </a:rPr>
              <a:t>i</a:t>
            </a:r>
            <a:r>
              <a:rPr sz="2000" spc="65" dirty="0">
                <a:latin typeface="Verdana"/>
                <a:cs typeface="Verdana"/>
              </a:rPr>
              <a:t>c</a:t>
            </a:r>
            <a:r>
              <a:rPr sz="2000" spc="-145" dirty="0">
                <a:latin typeface="Verdana"/>
                <a:cs typeface="Verdana"/>
              </a:rPr>
              <a:t> </a:t>
            </a:r>
            <a:r>
              <a:rPr sz="2000" spc="-40" dirty="0">
                <a:latin typeface="Verdana"/>
                <a:cs typeface="Verdana"/>
              </a:rPr>
              <a:t>traffic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487932" y="4323841"/>
            <a:ext cx="1574800" cy="609600"/>
          </a:xfrm>
          <a:prstGeom prst="rect">
            <a:avLst/>
          </a:prstGeom>
        </p:spPr>
        <p:txBody>
          <a:bodyPr vert="horz" wrap="square" lIns="0" tIns="42545" rIns="0" bIns="0" rtlCol="0">
            <a:spAutoFit/>
          </a:bodyPr>
          <a:lstStyle/>
          <a:p>
            <a:pPr marL="12700" marR="5080" indent="298450">
              <a:lnSpc>
                <a:spcPts val="2200"/>
              </a:lnSpc>
              <a:spcBef>
                <a:spcPts val="335"/>
              </a:spcBef>
            </a:pPr>
            <a:r>
              <a:rPr sz="2000" spc="-40" dirty="0">
                <a:latin typeface="Verdana"/>
                <a:cs typeface="Verdana"/>
              </a:rPr>
              <a:t>Minimal </a:t>
            </a:r>
            <a:r>
              <a:rPr sz="2000" spc="-35" dirty="0">
                <a:latin typeface="Verdana"/>
                <a:cs typeface="Verdana"/>
              </a:rPr>
              <a:t> </a:t>
            </a:r>
            <a:r>
              <a:rPr sz="2000" spc="70" dirty="0">
                <a:latin typeface="Verdana"/>
                <a:cs typeface="Verdana"/>
              </a:rPr>
              <a:t>boun</a:t>
            </a:r>
            <a:r>
              <a:rPr sz="2000" spc="50" dirty="0">
                <a:latin typeface="Verdana"/>
                <a:cs typeface="Verdana"/>
              </a:rPr>
              <a:t>c</a:t>
            </a:r>
            <a:r>
              <a:rPr sz="2000" spc="105" dirty="0">
                <a:latin typeface="Verdana"/>
                <a:cs typeface="Verdana"/>
              </a:rPr>
              <a:t>e</a:t>
            </a:r>
            <a:r>
              <a:rPr sz="2000" spc="-140" dirty="0">
                <a:latin typeface="Verdana"/>
                <a:cs typeface="Verdana"/>
              </a:rPr>
              <a:t> </a:t>
            </a:r>
            <a:r>
              <a:rPr sz="2000" spc="-25" dirty="0">
                <a:latin typeface="Verdana"/>
                <a:cs typeface="Verdana"/>
              </a:rPr>
              <a:t>rate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192022" y="2421382"/>
            <a:ext cx="1601470" cy="890269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12065" marR="5080" algn="ctr">
              <a:lnSpc>
                <a:spcPct val="91900"/>
              </a:lnSpc>
              <a:spcBef>
                <a:spcPts val="290"/>
              </a:spcBef>
            </a:pPr>
            <a:r>
              <a:rPr sz="2000" spc="-30" dirty="0">
                <a:latin typeface="Verdana"/>
                <a:cs typeface="Verdana"/>
              </a:rPr>
              <a:t>Increased </a:t>
            </a:r>
            <a:r>
              <a:rPr sz="2000" spc="-25" dirty="0">
                <a:latin typeface="Verdana"/>
                <a:cs typeface="Verdana"/>
              </a:rPr>
              <a:t> </a:t>
            </a:r>
            <a:r>
              <a:rPr sz="2000" spc="-114" dirty="0">
                <a:latin typeface="Verdana"/>
                <a:cs typeface="Verdana"/>
              </a:rPr>
              <a:t>sha</a:t>
            </a:r>
            <a:r>
              <a:rPr sz="2000" spc="-90" dirty="0">
                <a:latin typeface="Verdana"/>
                <a:cs typeface="Verdana"/>
              </a:rPr>
              <a:t>r</a:t>
            </a:r>
            <a:r>
              <a:rPr sz="2000" spc="-35" dirty="0">
                <a:latin typeface="Verdana"/>
                <a:cs typeface="Verdana"/>
              </a:rPr>
              <a:t>in</a:t>
            </a:r>
            <a:r>
              <a:rPr sz="2000" spc="-40" dirty="0">
                <a:latin typeface="Verdana"/>
                <a:cs typeface="Verdana"/>
              </a:rPr>
              <a:t>g</a:t>
            </a:r>
            <a:r>
              <a:rPr sz="2000" spc="-145" dirty="0">
                <a:latin typeface="Verdana"/>
                <a:cs typeface="Verdana"/>
              </a:rPr>
              <a:t> </a:t>
            </a:r>
            <a:r>
              <a:rPr sz="2000" spc="15" dirty="0">
                <a:latin typeface="Verdana"/>
                <a:cs typeface="Verdana"/>
              </a:rPr>
              <a:t>on  </a:t>
            </a:r>
            <a:r>
              <a:rPr sz="2000" spc="-15" dirty="0">
                <a:latin typeface="Verdana"/>
                <a:cs typeface="Verdana"/>
              </a:rPr>
              <a:t>socia</a:t>
            </a:r>
            <a:r>
              <a:rPr sz="2000" spc="-10" dirty="0">
                <a:latin typeface="Verdana"/>
                <a:cs typeface="Verdana"/>
              </a:rPr>
              <a:t>l</a:t>
            </a:r>
            <a:r>
              <a:rPr sz="2000" spc="-140" dirty="0">
                <a:latin typeface="Verdana"/>
                <a:cs typeface="Verdana"/>
              </a:rPr>
              <a:t> </a:t>
            </a:r>
            <a:r>
              <a:rPr sz="2000" spc="30" dirty="0">
                <a:latin typeface="Verdana"/>
                <a:cs typeface="Verdana"/>
              </a:rPr>
              <a:t>media</a:t>
            </a:r>
            <a:endParaRPr sz="20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9838" y="1447038"/>
            <a:ext cx="7316723" cy="487832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73201" y="151638"/>
            <a:ext cx="6984365" cy="1068070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L="12700" marR="5080">
              <a:lnSpc>
                <a:spcPts val="3890"/>
              </a:lnSpc>
              <a:spcBef>
                <a:spcPts val="585"/>
              </a:spcBef>
            </a:pPr>
            <a:r>
              <a:rPr sz="3600" b="0" spc="10" dirty="0">
                <a:solidFill>
                  <a:srgbClr val="000000"/>
                </a:solidFill>
                <a:latin typeface="Verdana"/>
                <a:cs typeface="Verdana"/>
              </a:rPr>
              <a:t>Creating</a:t>
            </a:r>
            <a:r>
              <a:rPr sz="3600" b="0" spc="-254" dirty="0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sz="3600" b="0" spc="-50" dirty="0">
                <a:solidFill>
                  <a:srgbClr val="000000"/>
                </a:solidFill>
                <a:latin typeface="Verdana"/>
                <a:cs typeface="Verdana"/>
              </a:rPr>
              <a:t>Effectiv</a:t>
            </a:r>
            <a:r>
              <a:rPr sz="3600" b="0" spc="-55" dirty="0">
                <a:solidFill>
                  <a:srgbClr val="000000"/>
                </a:solidFill>
                <a:latin typeface="Verdana"/>
                <a:cs typeface="Verdana"/>
              </a:rPr>
              <a:t>e</a:t>
            </a:r>
            <a:r>
              <a:rPr sz="3600" b="0" spc="-270" dirty="0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sz="3600" b="0" spc="-229" dirty="0">
                <a:solidFill>
                  <a:srgbClr val="000000"/>
                </a:solidFill>
                <a:latin typeface="Verdana"/>
                <a:cs typeface="Verdana"/>
              </a:rPr>
              <a:t>SE</a:t>
            </a:r>
            <a:r>
              <a:rPr sz="3600" b="0" spc="-270" dirty="0">
                <a:solidFill>
                  <a:srgbClr val="000000"/>
                </a:solidFill>
                <a:latin typeface="Verdana"/>
                <a:cs typeface="Verdana"/>
              </a:rPr>
              <a:t>O</a:t>
            </a:r>
            <a:r>
              <a:rPr sz="3600" b="0" spc="-285" dirty="0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sz="3600" b="0" spc="25" dirty="0">
                <a:solidFill>
                  <a:srgbClr val="000000"/>
                </a:solidFill>
                <a:latin typeface="Verdana"/>
                <a:cs typeface="Verdana"/>
              </a:rPr>
              <a:t>Content  </a:t>
            </a:r>
            <a:r>
              <a:rPr sz="3600" b="0" spc="-140" dirty="0">
                <a:solidFill>
                  <a:srgbClr val="000000"/>
                </a:solidFill>
                <a:latin typeface="Verdana"/>
                <a:cs typeface="Verdana"/>
              </a:rPr>
              <a:t>Strategy</a:t>
            </a:r>
            <a:endParaRPr sz="3600">
              <a:latin typeface="Verdana"/>
              <a:cs typeface="Verdana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331086" y="1622171"/>
            <a:ext cx="1724660" cy="1045210"/>
            <a:chOff x="1331086" y="1622171"/>
            <a:chExt cx="1724660" cy="1045210"/>
          </a:xfrm>
        </p:grpSpPr>
        <p:sp>
          <p:nvSpPr>
            <p:cNvPr id="5" name="object 5"/>
            <p:cNvSpPr/>
            <p:nvPr/>
          </p:nvSpPr>
          <p:spPr>
            <a:xfrm>
              <a:off x="1343786" y="1634871"/>
              <a:ext cx="1699260" cy="1019810"/>
            </a:xfrm>
            <a:custGeom>
              <a:avLst/>
              <a:gdLst/>
              <a:ahLst/>
              <a:cxnLst/>
              <a:rect l="l" t="t" r="r" b="b"/>
              <a:pathLst>
                <a:path w="1699260" h="1019810">
                  <a:moveTo>
                    <a:pt x="1597279" y="0"/>
                  </a:moveTo>
                  <a:lnTo>
                    <a:pt x="101980" y="0"/>
                  </a:lnTo>
                  <a:lnTo>
                    <a:pt x="62257" y="8004"/>
                  </a:lnTo>
                  <a:lnTo>
                    <a:pt x="29845" y="29844"/>
                  </a:lnTo>
                  <a:lnTo>
                    <a:pt x="8004" y="62257"/>
                  </a:lnTo>
                  <a:lnTo>
                    <a:pt x="0" y="101980"/>
                  </a:lnTo>
                  <a:lnTo>
                    <a:pt x="0" y="917574"/>
                  </a:lnTo>
                  <a:lnTo>
                    <a:pt x="8004" y="957298"/>
                  </a:lnTo>
                  <a:lnTo>
                    <a:pt x="29845" y="989710"/>
                  </a:lnTo>
                  <a:lnTo>
                    <a:pt x="62257" y="1011551"/>
                  </a:lnTo>
                  <a:lnTo>
                    <a:pt x="101980" y="1019555"/>
                  </a:lnTo>
                  <a:lnTo>
                    <a:pt x="1597279" y="1019555"/>
                  </a:lnTo>
                  <a:lnTo>
                    <a:pt x="1637002" y="1011551"/>
                  </a:lnTo>
                  <a:lnTo>
                    <a:pt x="1669415" y="989710"/>
                  </a:lnTo>
                  <a:lnTo>
                    <a:pt x="1691255" y="957298"/>
                  </a:lnTo>
                  <a:lnTo>
                    <a:pt x="1699260" y="917574"/>
                  </a:lnTo>
                  <a:lnTo>
                    <a:pt x="1699260" y="101980"/>
                  </a:lnTo>
                  <a:lnTo>
                    <a:pt x="1691255" y="62257"/>
                  </a:lnTo>
                  <a:lnTo>
                    <a:pt x="1669414" y="29844"/>
                  </a:lnTo>
                  <a:lnTo>
                    <a:pt x="1637002" y="8004"/>
                  </a:lnTo>
                  <a:lnTo>
                    <a:pt x="1597279" y="0"/>
                  </a:lnTo>
                  <a:close/>
                </a:path>
              </a:pathLst>
            </a:custGeom>
            <a:solidFill>
              <a:srgbClr val="887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343786" y="1634871"/>
              <a:ext cx="1699260" cy="1019810"/>
            </a:xfrm>
            <a:custGeom>
              <a:avLst/>
              <a:gdLst/>
              <a:ahLst/>
              <a:cxnLst/>
              <a:rect l="l" t="t" r="r" b="b"/>
              <a:pathLst>
                <a:path w="1699260" h="1019810">
                  <a:moveTo>
                    <a:pt x="0" y="101980"/>
                  </a:moveTo>
                  <a:lnTo>
                    <a:pt x="8004" y="62257"/>
                  </a:lnTo>
                  <a:lnTo>
                    <a:pt x="29845" y="29844"/>
                  </a:lnTo>
                  <a:lnTo>
                    <a:pt x="62257" y="8004"/>
                  </a:lnTo>
                  <a:lnTo>
                    <a:pt x="101980" y="0"/>
                  </a:lnTo>
                  <a:lnTo>
                    <a:pt x="1597279" y="0"/>
                  </a:lnTo>
                  <a:lnTo>
                    <a:pt x="1637002" y="8004"/>
                  </a:lnTo>
                  <a:lnTo>
                    <a:pt x="1669414" y="29844"/>
                  </a:lnTo>
                  <a:lnTo>
                    <a:pt x="1691255" y="62257"/>
                  </a:lnTo>
                  <a:lnTo>
                    <a:pt x="1699260" y="101980"/>
                  </a:lnTo>
                  <a:lnTo>
                    <a:pt x="1699260" y="917574"/>
                  </a:lnTo>
                  <a:lnTo>
                    <a:pt x="1691255" y="957298"/>
                  </a:lnTo>
                  <a:lnTo>
                    <a:pt x="1669415" y="989710"/>
                  </a:lnTo>
                  <a:lnTo>
                    <a:pt x="1637002" y="1011551"/>
                  </a:lnTo>
                  <a:lnTo>
                    <a:pt x="1597279" y="1019555"/>
                  </a:lnTo>
                  <a:lnTo>
                    <a:pt x="101980" y="1019555"/>
                  </a:lnTo>
                  <a:lnTo>
                    <a:pt x="62257" y="1011551"/>
                  </a:lnTo>
                  <a:lnTo>
                    <a:pt x="29845" y="989710"/>
                  </a:lnTo>
                  <a:lnTo>
                    <a:pt x="8004" y="957298"/>
                  </a:lnTo>
                  <a:lnTo>
                    <a:pt x="0" y="917574"/>
                  </a:lnTo>
                  <a:lnTo>
                    <a:pt x="0" y="101980"/>
                  </a:lnTo>
                  <a:close/>
                </a:path>
              </a:pathLst>
            </a:custGeom>
            <a:ln w="2514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743964" y="2004567"/>
            <a:ext cx="898525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135" dirty="0">
                <a:solidFill>
                  <a:srgbClr val="FFFFFF"/>
                </a:solidFill>
                <a:latin typeface="Verdana"/>
                <a:cs typeface="Verdana"/>
              </a:rPr>
              <a:t>List</a:t>
            </a:r>
            <a:r>
              <a:rPr sz="1500" spc="-11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500" spc="-8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1500" spc="80" dirty="0">
                <a:solidFill>
                  <a:srgbClr val="FFFFFF"/>
                </a:solidFill>
                <a:latin typeface="Verdana"/>
                <a:cs typeface="Verdana"/>
              </a:rPr>
              <a:t>op</a:t>
            </a:r>
            <a:r>
              <a:rPr sz="1500" spc="-50" dirty="0">
                <a:solidFill>
                  <a:srgbClr val="FFFFFF"/>
                </a:solidFill>
                <a:latin typeface="Verdana"/>
                <a:cs typeface="Verdana"/>
              </a:rPr>
              <a:t>ics</a:t>
            </a:r>
            <a:endParaRPr sz="1500">
              <a:latin typeface="Verdana"/>
              <a:cs typeface="Verdana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3192017" y="1622171"/>
            <a:ext cx="2242820" cy="1045210"/>
            <a:chOff x="3192017" y="1622171"/>
            <a:chExt cx="2242820" cy="1045210"/>
          </a:xfrm>
        </p:grpSpPr>
        <p:sp>
          <p:nvSpPr>
            <p:cNvPr id="9" name="object 9"/>
            <p:cNvSpPr/>
            <p:nvPr/>
          </p:nvSpPr>
          <p:spPr>
            <a:xfrm>
              <a:off x="3192017" y="1933194"/>
              <a:ext cx="360680" cy="421640"/>
            </a:xfrm>
            <a:custGeom>
              <a:avLst/>
              <a:gdLst/>
              <a:ahLst/>
              <a:cxnLst/>
              <a:rect l="l" t="t" r="r" b="b"/>
              <a:pathLst>
                <a:path w="360679" h="421639">
                  <a:moveTo>
                    <a:pt x="180213" y="0"/>
                  </a:moveTo>
                  <a:lnTo>
                    <a:pt x="180213" y="84327"/>
                  </a:lnTo>
                  <a:lnTo>
                    <a:pt x="0" y="84327"/>
                  </a:lnTo>
                  <a:lnTo>
                    <a:pt x="0" y="337057"/>
                  </a:lnTo>
                  <a:lnTo>
                    <a:pt x="180213" y="337057"/>
                  </a:lnTo>
                  <a:lnTo>
                    <a:pt x="180213" y="421385"/>
                  </a:lnTo>
                  <a:lnTo>
                    <a:pt x="360426" y="210692"/>
                  </a:lnTo>
                  <a:lnTo>
                    <a:pt x="180213" y="0"/>
                  </a:lnTo>
                  <a:close/>
                </a:path>
              </a:pathLst>
            </a:custGeom>
            <a:solidFill>
              <a:srgbClr val="887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722750" y="1634871"/>
              <a:ext cx="1699260" cy="1019810"/>
            </a:xfrm>
            <a:custGeom>
              <a:avLst/>
              <a:gdLst/>
              <a:ahLst/>
              <a:cxnLst/>
              <a:rect l="l" t="t" r="r" b="b"/>
              <a:pathLst>
                <a:path w="1699260" h="1019810">
                  <a:moveTo>
                    <a:pt x="1597279" y="0"/>
                  </a:moveTo>
                  <a:lnTo>
                    <a:pt x="101980" y="0"/>
                  </a:lnTo>
                  <a:lnTo>
                    <a:pt x="62257" y="8004"/>
                  </a:lnTo>
                  <a:lnTo>
                    <a:pt x="29845" y="29844"/>
                  </a:lnTo>
                  <a:lnTo>
                    <a:pt x="8004" y="62257"/>
                  </a:lnTo>
                  <a:lnTo>
                    <a:pt x="0" y="101980"/>
                  </a:lnTo>
                  <a:lnTo>
                    <a:pt x="0" y="917574"/>
                  </a:lnTo>
                  <a:lnTo>
                    <a:pt x="8004" y="957298"/>
                  </a:lnTo>
                  <a:lnTo>
                    <a:pt x="29845" y="989710"/>
                  </a:lnTo>
                  <a:lnTo>
                    <a:pt x="62257" y="1011551"/>
                  </a:lnTo>
                  <a:lnTo>
                    <a:pt x="101980" y="1019555"/>
                  </a:lnTo>
                  <a:lnTo>
                    <a:pt x="1597279" y="1019555"/>
                  </a:lnTo>
                  <a:lnTo>
                    <a:pt x="1637002" y="1011551"/>
                  </a:lnTo>
                  <a:lnTo>
                    <a:pt x="1669415" y="989710"/>
                  </a:lnTo>
                  <a:lnTo>
                    <a:pt x="1691255" y="957298"/>
                  </a:lnTo>
                  <a:lnTo>
                    <a:pt x="1699260" y="917574"/>
                  </a:lnTo>
                  <a:lnTo>
                    <a:pt x="1699260" y="101980"/>
                  </a:lnTo>
                  <a:lnTo>
                    <a:pt x="1691255" y="62257"/>
                  </a:lnTo>
                  <a:lnTo>
                    <a:pt x="1669414" y="29844"/>
                  </a:lnTo>
                  <a:lnTo>
                    <a:pt x="1637002" y="8004"/>
                  </a:lnTo>
                  <a:lnTo>
                    <a:pt x="1597279" y="0"/>
                  </a:lnTo>
                  <a:close/>
                </a:path>
              </a:pathLst>
            </a:custGeom>
            <a:solidFill>
              <a:srgbClr val="9A6C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722750" y="1634871"/>
              <a:ext cx="1699260" cy="1019810"/>
            </a:xfrm>
            <a:custGeom>
              <a:avLst/>
              <a:gdLst/>
              <a:ahLst/>
              <a:cxnLst/>
              <a:rect l="l" t="t" r="r" b="b"/>
              <a:pathLst>
                <a:path w="1699260" h="1019810">
                  <a:moveTo>
                    <a:pt x="0" y="101980"/>
                  </a:moveTo>
                  <a:lnTo>
                    <a:pt x="8004" y="62257"/>
                  </a:lnTo>
                  <a:lnTo>
                    <a:pt x="29845" y="29844"/>
                  </a:lnTo>
                  <a:lnTo>
                    <a:pt x="62257" y="8004"/>
                  </a:lnTo>
                  <a:lnTo>
                    <a:pt x="101980" y="0"/>
                  </a:lnTo>
                  <a:lnTo>
                    <a:pt x="1597279" y="0"/>
                  </a:lnTo>
                  <a:lnTo>
                    <a:pt x="1637002" y="8004"/>
                  </a:lnTo>
                  <a:lnTo>
                    <a:pt x="1669414" y="29844"/>
                  </a:lnTo>
                  <a:lnTo>
                    <a:pt x="1691255" y="62257"/>
                  </a:lnTo>
                  <a:lnTo>
                    <a:pt x="1699260" y="101980"/>
                  </a:lnTo>
                  <a:lnTo>
                    <a:pt x="1699260" y="917574"/>
                  </a:lnTo>
                  <a:lnTo>
                    <a:pt x="1691255" y="957298"/>
                  </a:lnTo>
                  <a:lnTo>
                    <a:pt x="1669415" y="989710"/>
                  </a:lnTo>
                  <a:lnTo>
                    <a:pt x="1637002" y="1011551"/>
                  </a:lnTo>
                  <a:lnTo>
                    <a:pt x="1597279" y="1019555"/>
                  </a:lnTo>
                  <a:lnTo>
                    <a:pt x="101980" y="1019555"/>
                  </a:lnTo>
                  <a:lnTo>
                    <a:pt x="62257" y="1011551"/>
                  </a:lnTo>
                  <a:lnTo>
                    <a:pt x="29845" y="989710"/>
                  </a:lnTo>
                  <a:lnTo>
                    <a:pt x="8004" y="957298"/>
                  </a:lnTo>
                  <a:lnTo>
                    <a:pt x="0" y="917574"/>
                  </a:lnTo>
                  <a:lnTo>
                    <a:pt x="0" y="101980"/>
                  </a:lnTo>
                  <a:close/>
                </a:path>
              </a:pathLst>
            </a:custGeom>
            <a:ln w="2514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3806190" y="1794255"/>
            <a:ext cx="1532890" cy="675005"/>
          </a:xfrm>
          <a:prstGeom prst="rect">
            <a:avLst/>
          </a:prstGeom>
        </p:spPr>
        <p:txBody>
          <a:bodyPr vert="horz" wrap="square" lIns="0" tIns="34290" rIns="0" bIns="0" rtlCol="0">
            <a:spAutoFit/>
          </a:bodyPr>
          <a:lstStyle/>
          <a:p>
            <a:pPr marL="12700" marR="5080" algn="ctr">
              <a:lnSpc>
                <a:spcPts val="1660"/>
              </a:lnSpc>
              <a:spcBef>
                <a:spcPts val="270"/>
              </a:spcBef>
            </a:pPr>
            <a:r>
              <a:rPr sz="1500" spc="-135" dirty="0">
                <a:solidFill>
                  <a:srgbClr val="FFFFFF"/>
                </a:solidFill>
                <a:latin typeface="Verdana"/>
                <a:cs typeface="Verdana"/>
              </a:rPr>
              <a:t>List</a:t>
            </a:r>
            <a:r>
              <a:rPr sz="1500" spc="-11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500" spc="-20" dirty="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sz="1500" spc="-30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1500" spc="20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1500" spc="15" dirty="0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sz="1500" spc="-185" dirty="0">
                <a:solidFill>
                  <a:srgbClr val="FFFFFF"/>
                </a:solidFill>
                <a:latin typeface="Verdana"/>
                <a:cs typeface="Verdana"/>
              </a:rPr>
              <a:t>-</a:t>
            </a:r>
            <a:r>
              <a:rPr sz="1500" spc="-45" dirty="0">
                <a:solidFill>
                  <a:srgbClr val="FFFFFF"/>
                </a:solidFill>
                <a:latin typeface="Verdana"/>
                <a:cs typeface="Verdana"/>
              </a:rPr>
              <a:t>tail  </a:t>
            </a:r>
            <a:r>
              <a:rPr sz="1500" spc="-30" dirty="0">
                <a:solidFill>
                  <a:srgbClr val="FFFFFF"/>
                </a:solidFill>
                <a:latin typeface="Verdana"/>
                <a:cs typeface="Verdana"/>
              </a:rPr>
              <a:t>k</a:t>
            </a:r>
            <a:r>
              <a:rPr sz="1500" spc="-4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1500" spc="-55" dirty="0">
                <a:solidFill>
                  <a:srgbClr val="FFFFFF"/>
                </a:solidFill>
                <a:latin typeface="Verdana"/>
                <a:cs typeface="Verdana"/>
              </a:rPr>
              <a:t>yword</a:t>
            </a:r>
            <a:r>
              <a:rPr sz="1500" spc="-45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1500" spc="-1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500" spc="100" dirty="0">
                <a:solidFill>
                  <a:srgbClr val="FFFFFF"/>
                </a:solidFill>
                <a:latin typeface="Verdana"/>
                <a:cs typeface="Verdana"/>
              </a:rPr>
              <a:t>ba</a:t>
            </a:r>
            <a:r>
              <a:rPr sz="1500" spc="-15" dirty="0">
                <a:solidFill>
                  <a:srgbClr val="FFFFFF"/>
                </a:solidFill>
                <a:latin typeface="Verdana"/>
                <a:cs typeface="Verdana"/>
              </a:rPr>
              <a:t>sed  </a:t>
            </a:r>
            <a:r>
              <a:rPr sz="1500" spc="15" dirty="0">
                <a:solidFill>
                  <a:srgbClr val="FFFFFF"/>
                </a:solidFill>
                <a:latin typeface="Verdana"/>
                <a:cs typeface="Verdana"/>
              </a:rPr>
              <a:t>on</a:t>
            </a:r>
            <a:r>
              <a:rPr sz="1500" spc="-1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500" spc="-10" dirty="0">
                <a:solidFill>
                  <a:srgbClr val="FFFFFF"/>
                </a:solidFill>
                <a:latin typeface="Verdana"/>
                <a:cs typeface="Verdana"/>
              </a:rPr>
              <a:t>topics</a:t>
            </a:r>
            <a:endParaRPr sz="1500">
              <a:latin typeface="Verdana"/>
              <a:cs typeface="Verdana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5570982" y="1622171"/>
            <a:ext cx="2242820" cy="1045210"/>
            <a:chOff x="5570982" y="1622171"/>
            <a:chExt cx="2242820" cy="1045210"/>
          </a:xfrm>
        </p:grpSpPr>
        <p:sp>
          <p:nvSpPr>
            <p:cNvPr id="14" name="object 14"/>
            <p:cNvSpPr/>
            <p:nvPr/>
          </p:nvSpPr>
          <p:spPr>
            <a:xfrm>
              <a:off x="5570982" y="1933194"/>
              <a:ext cx="360680" cy="421640"/>
            </a:xfrm>
            <a:custGeom>
              <a:avLst/>
              <a:gdLst/>
              <a:ahLst/>
              <a:cxnLst/>
              <a:rect l="l" t="t" r="r" b="b"/>
              <a:pathLst>
                <a:path w="360679" h="421639">
                  <a:moveTo>
                    <a:pt x="180213" y="0"/>
                  </a:moveTo>
                  <a:lnTo>
                    <a:pt x="180213" y="84327"/>
                  </a:lnTo>
                  <a:lnTo>
                    <a:pt x="0" y="84327"/>
                  </a:lnTo>
                  <a:lnTo>
                    <a:pt x="0" y="337057"/>
                  </a:lnTo>
                  <a:lnTo>
                    <a:pt x="180213" y="337057"/>
                  </a:lnTo>
                  <a:lnTo>
                    <a:pt x="180213" y="421385"/>
                  </a:lnTo>
                  <a:lnTo>
                    <a:pt x="360426" y="210692"/>
                  </a:lnTo>
                  <a:lnTo>
                    <a:pt x="180213" y="0"/>
                  </a:lnTo>
                  <a:close/>
                </a:path>
              </a:pathLst>
            </a:custGeom>
            <a:solidFill>
              <a:srgbClr val="9C6B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6101715" y="1634871"/>
              <a:ext cx="1699260" cy="1019810"/>
            </a:xfrm>
            <a:custGeom>
              <a:avLst/>
              <a:gdLst/>
              <a:ahLst/>
              <a:cxnLst/>
              <a:rect l="l" t="t" r="r" b="b"/>
              <a:pathLst>
                <a:path w="1699259" h="1019810">
                  <a:moveTo>
                    <a:pt x="1597279" y="0"/>
                  </a:moveTo>
                  <a:lnTo>
                    <a:pt x="101980" y="0"/>
                  </a:lnTo>
                  <a:lnTo>
                    <a:pt x="62257" y="8004"/>
                  </a:lnTo>
                  <a:lnTo>
                    <a:pt x="29845" y="29844"/>
                  </a:lnTo>
                  <a:lnTo>
                    <a:pt x="8004" y="62257"/>
                  </a:lnTo>
                  <a:lnTo>
                    <a:pt x="0" y="101980"/>
                  </a:lnTo>
                  <a:lnTo>
                    <a:pt x="0" y="917574"/>
                  </a:lnTo>
                  <a:lnTo>
                    <a:pt x="8004" y="957298"/>
                  </a:lnTo>
                  <a:lnTo>
                    <a:pt x="29845" y="989710"/>
                  </a:lnTo>
                  <a:lnTo>
                    <a:pt x="62257" y="1011551"/>
                  </a:lnTo>
                  <a:lnTo>
                    <a:pt x="101980" y="1019555"/>
                  </a:lnTo>
                  <a:lnTo>
                    <a:pt x="1597279" y="1019555"/>
                  </a:lnTo>
                  <a:lnTo>
                    <a:pt x="1637002" y="1011551"/>
                  </a:lnTo>
                  <a:lnTo>
                    <a:pt x="1669415" y="989710"/>
                  </a:lnTo>
                  <a:lnTo>
                    <a:pt x="1691255" y="957298"/>
                  </a:lnTo>
                  <a:lnTo>
                    <a:pt x="1699260" y="917574"/>
                  </a:lnTo>
                  <a:lnTo>
                    <a:pt x="1699260" y="101980"/>
                  </a:lnTo>
                  <a:lnTo>
                    <a:pt x="1691255" y="62257"/>
                  </a:lnTo>
                  <a:lnTo>
                    <a:pt x="1669414" y="29844"/>
                  </a:lnTo>
                  <a:lnTo>
                    <a:pt x="1637002" y="8004"/>
                  </a:lnTo>
                  <a:lnTo>
                    <a:pt x="1597279" y="0"/>
                  </a:lnTo>
                  <a:close/>
                </a:path>
              </a:pathLst>
            </a:custGeom>
            <a:solidFill>
              <a:srgbClr val="AC66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6101715" y="1634871"/>
              <a:ext cx="1699260" cy="1019810"/>
            </a:xfrm>
            <a:custGeom>
              <a:avLst/>
              <a:gdLst/>
              <a:ahLst/>
              <a:cxnLst/>
              <a:rect l="l" t="t" r="r" b="b"/>
              <a:pathLst>
                <a:path w="1699259" h="1019810">
                  <a:moveTo>
                    <a:pt x="0" y="101980"/>
                  </a:moveTo>
                  <a:lnTo>
                    <a:pt x="8004" y="62257"/>
                  </a:lnTo>
                  <a:lnTo>
                    <a:pt x="29845" y="29844"/>
                  </a:lnTo>
                  <a:lnTo>
                    <a:pt x="62257" y="8004"/>
                  </a:lnTo>
                  <a:lnTo>
                    <a:pt x="101980" y="0"/>
                  </a:lnTo>
                  <a:lnTo>
                    <a:pt x="1597279" y="0"/>
                  </a:lnTo>
                  <a:lnTo>
                    <a:pt x="1637002" y="8004"/>
                  </a:lnTo>
                  <a:lnTo>
                    <a:pt x="1669414" y="29844"/>
                  </a:lnTo>
                  <a:lnTo>
                    <a:pt x="1691255" y="62257"/>
                  </a:lnTo>
                  <a:lnTo>
                    <a:pt x="1699260" y="101980"/>
                  </a:lnTo>
                  <a:lnTo>
                    <a:pt x="1699260" y="917574"/>
                  </a:lnTo>
                  <a:lnTo>
                    <a:pt x="1691255" y="957298"/>
                  </a:lnTo>
                  <a:lnTo>
                    <a:pt x="1669415" y="989710"/>
                  </a:lnTo>
                  <a:lnTo>
                    <a:pt x="1637002" y="1011551"/>
                  </a:lnTo>
                  <a:lnTo>
                    <a:pt x="1597279" y="1019555"/>
                  </a:lnTo>
                  <a:lnTo>
                    <a:pt x="101980" y="1019555"/>
                  </a:lnTo>
                  <a:lnTo>
                    <a:pt x="62257" y="1011551"/>
                  </a:lnTo>
                  <a:lnTo>
                    <a:pt x="29845" y="989710"/>
                  </a:lnTo>
                  <a:lnTo>
                    <a:pt x="8004" y="957298"/>
                  </a:lnTo>
                  <a:lnTo>
                    <a:pt x="0" y="917574"/>
                  </a:lnTo>
                  <a:lnTo>
                    <a:pt x="0" y="101980"/>
                  </a:lnTo>
                  <a:close/>
                </a:path>
              </a:pathLst>
            </a:custGeom>
            <a:ln w="2514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6256273" y="1899411"/>
            <a:ext cx="1390650" cy="464820"/>
          </a:xfrm>
          <a:prstGeom prst="rect">
            <a:avLst/>
          </a:prstGeom>
        </p:spPr>
        <p:txBody>
          <a:bodyPr vert="horz" wrap="square" lIns="0" tIns="34290" rIns="0" bIns="0" rtlCol="0">
            <a:spAutoFit/>
          </a:bodyPr>
          <a:lstStyle/>
          <a:p>
            <a:pPr marL="180975" marR="5080" indent="-168910">
              <a:lnSpc>
                <a:spcPts val="1660"/>
              </a:lnSpc>
              <a:spcBef>
                <a:spcPts val="270"/>
              </a:spcBef>
            </a:pPr>
            <a:r>
              <a:rPr sz="1500" spc="-70" dirty="0">
                <a:solidFill>
                  <a:srgbClr val="FFFFFF"/>
                </a:solidFill>
                <a:latin typeface="Verdana"/>
                <a:cs typeface="Verdana"/>
              </a:rPr>
              <a:t>Buil</a:t>
            </a:r>
            <a:r>
              <a:rPr sz="1500" spc="-85" dirty="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sz="1500" spc="-11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500" spc="100" dirty="0">
                <a:solidFill>
                  <a:srgbClr val="FFFFFF"/>
                </a:solidFill>
                <a:latin typeface="Verdana"/>
                <a:cs typeface="Verdana"/>
              </a:rPr>
              <a:t>pa</a:t>
            </a:r>
            <a:r>
              <a:rPr sz="1500" spc="75" dirty="0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sz="1500" spc="7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1500" spc="-200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1500" spc="-11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500" spc="-55" dirty="0">
                <a:solidFill>
                  <a:srgbClr val="FFFFFF"/>
                </a:solidFill>
                <a:latin typeface="Verdana"/>
                <a:cs typeface="Verdana"/>
              </a:rPr>
              <a:t>for  </a:t>
            </a:r>
            <a:r>
              <a:rPr sz="1500" spc="85" dirty="0">
                <a:solidFill>
                  <a:srgbClr val="FFFFFF"/>
                </a:solidFill>
                <a:latin typeface="Verdana"/>
                <a:cs typeface="Verdana"/>
              </a:rPr>
              <a:t>each</a:t>
            </a:r>
            <a:r>
              <a:rPr sz="1500" spc="-11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500" spc="20" dirty="0">
                <a:solidFill>
                  <a:srgbClr val="FFFFFF"/>
                </a:solidFill>
                <a:latin typeface="Verdana"/>
                <a:cs typeface="Verdana"/>
              </a:rPr>
              <a:t>to</a:t>
            </a:r>
            <a:r>
              <a:rPr sz="1500" spc="30" dirty="0">
                <a:solidFill>
                  <a:srgbClr val="FFFFFF"/>
                </a:solidFill>
                <a:latin typeface="Verdana"/>
                <a:cs typeface="Verdana"/>
              </a:rPr>
              <a:t>pic</a:t>
            </a:r>
            <a:endParaRPr sz="1500">
              <a:latin typeface="Verdana"/>
              <a:cs typeface="Verdana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6089015" y="2803398"/>
            <a:ext cx="1724660" cy="1563370"/>
            <a:chOff x="6089015" y="2803398"/>
            <a:chExt cx="1724660" cy="1563370"/>
          </a:xfrm>
        </p:grpSpPr>
        <p:sp>
          <p:nvSpPr>
            <p:cNvPr id="19" name="object 19"/>
            <p:cNvSpPr/>
            <p:nvPr/>
          </p:nvSpPr>
          <p:spPr>
            <a:xfrm>
              <a:off x="6740652" y="2803398"/>
              <a:ext cx="421640" cy="360680"/>
            </a:xfrm>
            <a:custGeom>
              <a:avLst/>
              <a:gdLst/>
              <a:ahLst/>
              <a:cxnLst/>
              <a:rect l="l" t="t" r="r" b="b"/>
              <a:pathLst>
                <a:path w="421640" h="360680">
                  <a:moveTo>
                    <a:pt x="337057" y="0"/>
                  </a:moveTo>
                  <a:lnTo>
                    <a:pt x="84327" y="0"/>
                  </a:lnTo>
                  <a:lnTo>
                    <a:pt x="84327" y="180213"/>
                  </a:lnTo>
                  <a:lnTo>
                    <a:pt x="0" y="180213"/>
                  </a:lnTo>
                  <a:lnTo>
                    <a:pt x="210692" y="360426"/>
                  </a:lnTo>
                  <a:lnTo>
                    <a:pt x="421385" y="180213"/>
                  </a:lnTo>
                  <a:lnTo>
                    <a:pt x="337057" y="180213"/>
                  </a:lnTo>
                  <a:lnTo>
                    <a:pt x="337057" y="0"/>
                  </a:lnTo>
                  <a:close/>
                </a:path>
              </a:pathLst>
            </a:custGeom>
            <a:solidFill>
              <a:srgbClr val="B164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6101715" y="3334131"/>
              <a:ext cx="1699260" cy="1019810"/>
            </a:xfrm>
            <a:custGeom>
              <a:avLst/>
              <a:gdLst/>
              <a:ahLst/>
              <a:cxnLst/>
              <a:rect l="l" t="t" r="r" b="b"/>
              <a:pathLst>
                <a:path w="1699259" h="1019810">
                  <a:moveTo>
                    <a:pt x="1597279" y="0"/>
                  </a:moveTo>
                  <a:lnTo>
                    <a:pt x="101980" y="0"/>
                  </a:lnTo>
                  <a:lnTo>
                    <a:pt x="62257" y="8004"/>
                  </a:lnTo>
                  <a:lnTo>
                    <a:pt x="29845" y="29844"/>
                  </a:lnTo>
                  <a:lnTo>
                    <a:pt x="8004" y="62257"/>
                  </a:lnTo>
                  <a:lnTo>
                    <a:pt x="0" y="101980"/>
                  </a:lnTo>
                  <a:lnTo>
                    <a:pt x="0" y="917574"/>
                  </a:lnTo>
                  <a:lnTo>
                    <a:pt x="8004" y="957298"/>
                  </a:lnTo>
                  <a:lnTo>
                    <a:pt x="29845" y="989710"/>
                  </a:lnTo>
                  <a:lnTo>
                    <a:pt x="62257" y="1011551"/>
                  </a:lnTo>
                  <a:lnTo>
                    <a:pt x="101980" y="1019555"/>
                  </a:lnTo>
                  <a:lnTo>
                    <a:pt x="1597279" y="1019555"/>
                  </a:lnTo>
                  <a:lnTo>
                    <a:pt x="1637002" y="1011551"/>
                  </a:lnTo>
                  <a:lnTo>
                    <a:pt x="1669415" y="989710"/>
                  </a:lnTo>
                  <a:lnTo>
                    <a:pt x="1691255" y="957298"/>
                  </a:lnTo>
                  <a:lnTo>
                    <a:pt x="1699260" y="917574"/>
                  </a:lnTo>
                  <a:lnTo>
                    <a:pt x="1699260" y="101980"/>
                  </a:lnTo>
                  <a:lnTo>
                    <a:pt x="1691255" y="62257"/>
                  </a:lnTo>
                  <a:lnTo>
                    <a:pt x="1669414" y="29844"/>
                  </a:lnTo>
                  <a:lnTo>
                    <a:pt x="1637002" y="8004"/>
                  </a:lnTo>
                  <a:lnTo>
                    <a:pt x="1597279" y="0"/>
                  </a:lnTo>
                  <a:close/>
                </a:path>
              </a:pathLst>
            </a:custGeom>
            <a:solidFill>
              <a:srgbClr val="C060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6101715" y="3334131"/>
              <a:ext cx="1699260" cy="1019810"/>
            </a:xfrm>
            <a:custGeom>
              <a:avLst/>
              <a:gdLst/>
              <a:ahLst/>
              <a:cxnLst/>
              <a:rect l="l" t="t" r="r" b="b"/>
              <a:pathLst>
                <a:path w="1699259" h="1019810">
                  <a:moveTo>
                    <a:pt x="0" y="101980"/>
                  </a:moveTo>
                  <a:lnTo>
                    <a:pt x="8004" y="62257"/>
                  </a:lnTo>
                  <a:lnTo>
                    <a:pt x="29845" y="29844"/>
                  </a:lnTo>
                  <a:lnTo>
                    <a:pt x="62257" y="8004"/>
                  </a:lnTo>
                  <a:lnTo>
                    <a:pt x="101980" y="0"/>
                  </a:lnTo>
                  <a:lnTo>
                    <a:pt x="1597279" y="0"/>
                  </a:lnTo>
                  <a:lnTo>
                    <a:pt x="1637002" y="8004"/>
                  </a:lnTo>
                  <a:lnTo>
                    <a:pt x="1669414" y="29844"/>
                  </a:lnTo>
                  <a:lnTo>
                    <a:pt x="1691255" y="62257"/>
                  </a:lnTo>
                  <a:lnTo>
                    <a:pt x="1699260" y="101980"/>
                  </a:lnTo>
                  <a:lnTo>
                    <a:pt x="1699260" y="917574"/>
                  </a:lnTo>
                  <a:lnTo>
                    <a:pt x="1691255" y="957298"/>
                  </a:lnTo>
                  <a:lnTo>
                    <a:pt x="1669415" y="989710"/>
                  </a:lnTo>
                  <a:lnTo>
                    <a:pt x="1637002" y="1011551"/>
                  </a:lnTo>
                  <a:lnTo>
                    <a:pt x="1597279" y="1019555"/>
                  </a:lnTo>
                  <a:lnTo>
                    <a:pt x="101980" y="1019555"/>
                  </a:lnTo>
                  <a:lnTo>
                    <a:pt x="62257" y="1011551"/>
                  </a:lnTo>
                  <a:lnTo>
                    <a:pt x="29845" y="989710"/>
                  </a:lnTo>
                  <a:lnTo>
                    <a:pt x="8004" y="957298"/>
                  </a:lnTo>
                  <a:lnTo>
                    <a:pt x="0" y="917574"/>
                  </a:lnTo>
                  <a:lnTo>
                    <a:pt x="0" y="101980"/>
                  </a:lnTo>
                  <a:close/>
                </a:path>
              </a:pathLst>
            </a:custGeom>
            <a:ln w="2514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6319520" y="3703828"/>
            <a:ext cx="1264920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114" dirty="0">
                <a:solidFill>
                  <a:srgbClr val="FFFFFF"/>
                </a:solidFill>
                <a:latin typeface="Verdana"/>
                <a:cs typeface="Verdana"/>
              </a:rPr>
              <a:t>Se</a:t>
            </a:r>
            <a:r>
              <a:rPr sz="1500" spc="-70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1500" spc="-11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500" spc="25" dirty="0">
                <a:solidFill>
                  <a:srgbClr val="FFFFFF"/>
                </a:solidFill>
                <a:latin typeface="Verdana"/>
                <a:cs typeface="Verdana"/>
              </a:rPr>
              <a:t>up</a:t>
            </a:r>
            <a:r>
              <a:rPr sz="1500" spc="-11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500" spc="12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1500" spc="-11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500" spc="5" dirty="0">
                <a:solidFill>
                  <a:srgbClr val="FFFFFF"/>
                </a:solidFill>
                <a:latin typeface="Verdana"/>
                <a:cs typeface="Verdana"/>
              </a:rPr>
              <a:t>bl</a:t>
            </a:r>
            <a:r>
              <a:rPr sz="1500" spc="15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1500" spc="70" dirty="0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endParaRPr sz="1500">
              <a:latin typeface="Verdana"/>
              <a:cs typeface="Verdana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3710051" y="3321430"/>
            <a:ext cx="2242185" cy="1045210"/>
            <a:chOff x="3710051" y="3321430"/>
            <a:chExt cx="2242185" cy="1045210"/>
          </a:xfrm>
        </p:grpSpPr>
        <p:sp>
          <p:nvSpPr>
            <p:cNvPr id="24" name="object 24"/>
            <p:cNvSpPr/>
            <p:nvPr/>
          </p:nvSpPr>
          <p:spPr>
            <a:xfrm>
              <a:off x="5591555" y="3632453"/>
              <a:ext cx="360680" cy="421640"/>
            </a:xfrm>
            <a:custGeom>
              <a:avLst/>
              <a:gdLst/>
              <a:ahLst/>
              <a:cxnLst/>
              <a:rect l="l" t="t" r="r" b="b"/>
              <a:pathLst>
                <a:path w="360679" h="421639">
                  <a:moveTo>
                    <a:pt x="180212" y="0"/>
                  </a:moveTo>
                  <a:lnTo>
                    <a:pt x="0" y="210693"/>
                  </a:lnTo>
                  <a:lnTo>
                    <a:pt x="180212" y="421386"/>
                  </a:lnTo>
                  <a:lnTo>
                    <a:pt x="180212" y="337058"/>
                  </a:lnTo>
                  <a:lnTo>
                    <a:pt x="360425" y="337058"/>
                  </a:lnTo>
                  <a:lnTo>
                    <a:pt x="360425" y="84328"/>
                  </a:lnTo>
                  <a:lnTo>
                    <a:pt x="180212" y="84328"/>
                  </a:lnTo>
                  <a:lnTo>
                    <a:pt x="180212" y="0"/>
                  </a:lnTo>
                  <a:close/>
                </a:path>
              </a:pathLst>
            </a:custGeom>
            <a:solidFill>
              <a:srgbClr val="C85F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3722751" y="3334130"/>
              <a:ext cx="1699260" cy="1019810"/>
            </a:xfrm>
            <a:custGeom>
              <a:avLst/>
              <a:gdLst/>
              <a:ahLst/>
              <a:cxnLst/>
              <a:rect l="l" t="t" r="r" b="b"/>
              <a:pathLst>
                <a:path w="1699260" h="1019810">
                  <a:moveTo>
                    <a:pt x="1597279" y="0"/>
                  </a:moveTo>
                  <a:lnTo>
                    <a:pt x="101980" y="0"/>
                  </a:lnTo>
                  <a:lnTo>
                    <a:pt x="62257" y="8004"/>
                  </a:lnTo>
                  <a:lnTo>
                    <a:pt x="29845" y="29844"/>
                  </a:lnTo>
                  <a:lnTo>
                    <a:pt x="8004" y="62257"/>
                  </a:lnTo>
                  <a:lnTo>
                    <a:pt x="0" y="101980"/>
                  </a:lnTo>
                  <a:lnTo>
                    <a:pt x="0" y="917574"/>
                  </a:lnTo>
                  <a:lnTo>
                    <a:pt x="8004" y="957298"/>
                  </a:lnTo>
                  <a:lnTo>
                    <a:pt x="29845" y="989710"/>
                  </a:lnTo>
                  <a:lnTo>
                    <a:pt x="62257" y="1011551"/>
                  </a:lnTo>
                  <a:lnTo>
                    <a:pt x="101980" y="1019555"/>
                  </a:lnTo>
                  <a:lnTo>
                    <a:pt x="1597279" y="1019555"/>
                  </a:lnTo>
                  <a:lnTo>
                    <a:pt x="1637002" y="1011551"/>
                  </a:lnTo>
                  <a:lnTo>
                    <a:pt x="1669415" y="989710"/>
                  </a:lnTo>
                  <a:lnTo>
                    <a:pt x="1691255" y="957298"/>
                  </a:lnTo>
                  <a:lnTo>
                    <a:pt x="1699260" y="917574"/>
                  </a:lnTo>
                  <a:lnTo>
                    <a:pt x="1699260" y="101980"/>
                  </a:lnTo>
                  <a:lnTo>
                    <a:pt x="1691255" y="62257"/>
                  </a:lnTo>
                  <a:lnTo>
                    <a:pt x="1669414" y="29844"/>
                  </a:lnTo>
                  <a:lnTo>
                    <a:pt x="1637002" y="8004"/>
                  </a:lnTo>
                  <a:lnTo>
                    <a:pt x="1597279" y="0"/>
                  </a:lnTo>
                  <a:close/>
                </a:path>
              </a:pathLst>
            </a:custGeom>
            <a:solidFill>
              <a:srgbClr val="D45C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3722751" y="3334130"/>
              <a:ext cx="1699260" cy="1019810"/>
            </a:xfrm>
            <a:custGeom>
              <a:avLst/>
              <a:gdLst/>
              <a:ahLst/>
              <a:cxnLst/>
              <a:rect l="l" t="t" r="r" b="b"/>
              <a:pathLst>
                <a:path w="1699260" h="1019810">
                  <a:moveTo>
                    <a:pt x="0" y="101980"/>
                  </a:moveTo>
                  <a:lnTo>
                    <a:pt x="8004" y="62257"/>
                  </a:lnTo>
                  <a:lnTo>
                    <a:pt x="29845" y="29844"/>
                  </a:lnTo>
                  <a:lnTo>
                    <a:pt x="62257" y="8004"/>
                  </a:lnTo>
                  <a:lnTo>
                    <a:pt x="101980" y="0"/>
                  </a:lnTo>
                  <a:lnTo>
                    <a:pt x="1597279" y="0"/>
                  </a:lnTo>
                  <a:lnTo>
                    <a:pt x="1637002" y="8004"/>
                  </a:lnTo>
                  <a:lnTo>
                    <a:pt x="1669414" y="29844"/>
                  </a:lnTo>
                  <a:lnTo>
                    <a:pt x="1691255" y="62257"/>
                  </a:lnTo>
                  <a:lnTo>
                    <a:pt x="1699260" y="101980"/>
                  </a:lnTo>
                  <a:lnTo>
                    <a:pt x="1699260" y="917574"/>
                  </a:lnTo>
                  <a:lnTo>
                    <a:pt x="1691255" y="957298"/>
                  </a:lnTo>
                  <a:lnTo>
                    <a:pt x="1669415" y="989710"/>
                  </a:lnTo>
                  <a:lnTo>
                    <a:pt x="1637002" y="1011551"/>
                  </a:lnTo>
                  <a:lnTo>
                    <a:pt x="1597279" y="1019555"/>
                  </a:lnTo>
                  <a:lnTo>
                    <a:pt x="101980" y="1019555"/>
                  </a:lnTo>
                  <a:lnTo>
                    <a:pt x="62257" y="1011551"/>
                  </a:lnTo>
                  <a:lnTo>
                    <a:pt x="29845" y="989710"/>
                  </a:lnTo>
                  <a:lnTo>
                    <a:pt x="8004" y="957298"/>
                  </a:lnTo>
                  <a:lnTo>
                    <a:pt x="0" y="917574"/>
                  </a:lnTo>
                  <a:lnTo>
                    <a:pt x="0" y="101980"/>
                  </a:lnTo>
                  <a:close/>
                </a:path>
              </a:pathLst>
            </a:custGeom>
            <a:ln w="2514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4137659" y="3493770"/>
            <a:ext cx="870585" cy="675005"/>
          </a:xfrm>
          <a:prstGeom prst="rect">
            <a:avLst/>
          </a:prstGeom>
        </p:spPr>
        <p:txBody>
          <a:bodyPr vert="horz" wrap="square" lIns="0" tIns="34290" rIns="0" bIns="0" rtlCol="0">
            <a:spAutoFit/>
          </a:bodyPr>
          <a:lstStyle/>
          <a:p>
            <a:pPr marL="12700" marR="5080" indent="39370" algn="just">
              <a:lnSpc>
                <a:spcPts val="1660"/>
              </a:lnSpc>
              <a:spcBef>
                <a:spcPts val="270"/>
              </a:spcBef>
            </a:pPr>
            <a:r>
              <a:rPr sz="1500" spc="-114" dirty="0">
                <a:solidFill>
                  <a:srgbClr val="FFFFFF"/>
                </a:solidFill>
                <a:latin typeface="Verdana"/>
                <a:cs typeface="Verdana"/>
              </a:rPr>
              <a:t>Se</a:t>
            </a:r>
            <a:r>
              <a:rPr sz="1500" spc="-70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1500" spc="-11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500" spc="25" dirty="0">
                <a:solidFill>
                  <a:srgbClr val="FFFFFF"/>
                </a:solidFill>
                <a:latin typeface="Verdana"/>
                <a:cs typeface="Verdana"/>
              </a:rPr>
              <a:t>up</a:t>
            </a:r>
            <a:r>
              <a:rPr sz="1500" spc="-11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500" spc="85" dirty="0">
                <a:solidFill>
                  <a:srgbClr val="FFFFFF"/>
                </a:solidFill>
                <a:latin typeface="Verdana"/>
                <a:cs typeface="Verdana"/>
              </a:rPr>
              <a:t>a  </a:t>
            </a:r>
            <a:r>
              <a:rPr sz="1500" spc="10" dirty="0">
                <a:solidFill>
                  <a:srgbClr val="FFFFFF"/>
                </a:solidFill>
                <a:latin typeface="Verdana"/>
                <a:cs typeface="Verdana"/>
              </a:rPr>
              <a:t>blogging </a:t>
            </a:r>
            <a:r>
              <a:rPr sz="1500" spc="-5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500" dirty="0">
                <a:solidFill>
                  <a:srgbClr val="FFFFFF"/>
                </a:solidFill>
                <a:latin typeface="Verdana"/>
                <a:cs typeface="Verdana"/>
              </a:rPr>
              <a:t>schedule</a:t>
            </a:r>
            <a:endParaRPr sz="1500">
              <a:latin typeface="Verdana"/>
              <a:cs typeface="Verdana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1331086" y="3321430"/>
            <a:ext cx="2242185" cy="1045210"/>
            <a:chOff x="1331086" y="3321430"/>
            <a:chExt cx="2242185" cy="1045210"/>
          </a:xfrm>
        </p:grpSpPr>
        <p:sp>
          <p:nvSpPr>
            <p:cNvPr id="29" name="object 29"/>
            <p:cNvSpPr/>
            <p:nvPr/>
          </p:nvSpPr>
          <p:spPr>
            <a:xfrm>
              <a:off x="3212591" y="3632453"/>
              <a:ext cx="360680" cy="421640"/>
            </a:xfrm>
            <a:custGeom>
              <a:avLst/>
              <a:gdLst/>
              <a:ahLst/>
              <a:cxnLst/>
              <a:rect l="l" t="t" r="r" b="b"/>
              <a:pathLst>
                <a:path w="360679" h="421639">
                  <a:moveTo>
                    <a:pt x="180212" y="0"/>
                  </a:moveTo>
                  <a:lnTo>
                    <a:pt x="0" y="210693"/>
                  </a:lnTo>
                  <a:lnTo>
                    <a:pt x="180212" y="421386"/>
                  </a:lnTo>
                  <a:lnTo>
                    <a:pt x="180212" y="337058"/>
                  </a:lnTo>
                  <a:lnTo>
                    <a:pt x="360425" y="337058"/>
                  </a:lnTo>
                  <a:lnTo>
                    <a:pt x="360425" y="84328"/>
                  </a:lnTo>
                  <a:lnTo>
                    <a:pt x="180212" y="84328"/>
                  </a:lnTo>
                  <a:lnTo>
                    <a:pt x="180212" y="0"/>
                  </a:lnTo>
                  <a:close/>
                </a:path>
              </a:pathLst>
            </a:custGeom>
            <a:solidFill>
              <a:srgbClr val="DA58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343786" y="3334130"/>
              <a:ext cx="1699260" cy="1019810"/>
            </a:xfrm>
            <a:custGeom>
              <a:avLst/>
              <a:gdLst/>
              <a:ahLst/>
              <a:cxnLst/>
              <a:rect l="l" t="t" r="r" b="b"/>
              <a:pathLst>
                <a:path w="1699260" h="1019810">
                  <a:moveTo>
                    <a:pt x="1597279" y="0"/>
                  </a:moveTo>
                  <a:lnTo>
                    <a:pt x="101980" y="0"/>
                  </a:lnTo>
                  <a:lnTo>
                    <a:pt x="62257" y="8004"/>
                  </a:lnTo>
                  <a:lnTo>
                    <a:pt x="29845" y="29844"/>
                  </a:lnTo>
                  <a:lnTo>
                    <a:pt x="8004" y="62257"/>
                  </a:lnTo>
                  <a:lnTo>
                    <a:pt x="0" y="101980"/>
                  </a:lnTo>
                  <a:lnTo>
                    <a:pt x="0" y="917574"/>
                  </a:lnTo>
                  <a:lnTo>
                    <a:pt x="8004" y="957298"/>
                  </a:lnTo>
                  <a:lnTo>
                    <a:pt x="29845" y="989710"/>
                  </a:lnTo>
                  <a:lnTo>
                    <a:pt x="62257" y="1011551"/>
                  </a:lnTo>
                  <a:lnTo>
                    <a:pt x="101980" y="1019555"/>
                  </a:lnTo>
                  <a:lnTo>
                    <a:pt x="1597279" y="1019555"/>
                  </a:lnTo>
                  <a:lnTo>
                    <a:pt x="1637002" y="1011551"/>
                  </a:lnTo>
                  <a:lnTo>
                    <a:pt x="1669415" y="989710"/>
                  </a:lnTo>
                  <a:lnTo>
                    <a:pt x="1691255" y="957298"/>
                  </a:lnTo>
                  <a:lnTo>
                    <a:pt x="1699260" y="917574"/>
                  </a:lnTo>
                  <a:lnTo>
                    <a:pt x="1699260" y="101980"/>
                  </a:lnTo>
                  <a:lnTo>
                    <a:pt x="1691255" y="62257"/>
                  </a:lnTo>
                  <a:lnTo>
                    <a:pt x="1669414" y="29844"/>
                  </a:lnTo>
                  <a:lnTo>
                    <a:pt x="1637002" y="8004"/>
                  </a:lnTo>
                  <a:lnTo>
                    <a:pt x="1597279" y="0"/>
                  </a:lnTo>
                  <a:close/>
                </a:path>
              </a:pathLst>
            </a:custGeom>
            <a:solidFill>
              <a:srgbClr val="DA56C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343786" y="3334130"/>
              <a:ext cx="1699260" cy="1019810"/>
            </a:xfrm>
            <a:custGeom>
              <a:avLst/>
              <a:gdLst/>
              <a:ahLst/>
              <a:cxnLst/>
              <a:rect l="l" t="t" r="r" b="b"/>
              <a:pathLst>
                <a:path w="1699260" h="1019810">
                  <a:moveTo>
                    <a:pt x="0" y="101980"/>
                  </a:moveTo>
                  <a:lnTo>
                    <a:pt x="8004" y="62257"/>
                  </a:lnTo>
                  <a:lnTo>
                    <a:pt x="29845" y="29844"/>
                  </a:lnTo>
                  <a:lnTo>
                    <a:pt x="62257" y="8004"/>
                  </a:lnTo>
                  <a:lnTo>
                    <a:pt x="101980" y="0"/>
                  </a:lnTo>
                  <a:lnTo>
                    <a:pt x="1597279" y="0"/>
                  </a:lnTo>
                  <a:lnTo>
                    <a:pt x="1637002" y="8004"/>
                  </a:lnTo>
                  <a:lnTo>
                    <a:pt x="1669414" y="29844"/>
                  </a:lnTo>
                  <a:lnTo>
                    <a:pt x="1691255" y="62257"/>
                  </a:lnTo>
                  <a:lnTo>
                    <a:pt x="1699260" y="101980"/>
                  </a:lnTo>
                  <a:lnTo>
                    <a:pt x="1699260" y="917574"/>
                  </a:lnTo>
                  <a:lnTo>
                    <a:pt x="1691255" y="957298"/>
                  </a:lnTo>
                  <a:lnTo>
                    <a:pt x="1669415" y="989710"/>
                  </a:lnTo>
                  <a:lnTo>
                    <a:pt x="1637002" y="1011551"/>
                  </a:lnTo>
                  <a:lnTo>
                    <a:pt x="1597279" y="1019555"/>
                  </a:lnTo>
                  <a:lnTo>
                    <a:pt x="101980" y="1019555"/>
                  </a:lnTo>
                  <a:lnTo>
                    <a:pt x="62257" y="1011551"/>
                  </a:lnTo>
                  <a:lnTo>
                    <a:pt x="29845" y="989710"/>
                  </a:lnTo>
                  <a:lnTo>
                    <a:pt x="8004" y="957298"/>
                  </a:lnTo>
                  <a:lnTo>
                    <a:pt x="0" y="917574"/>
                  </a:lnTo>
                  <a:lnTo>
                    <a:pt x="0" y="101980"/>
                  </a:lnTo>
                  <a:close/>
                </a:path>
              </a:pathLst>
            </a:custGeom>
            <a:ln w="2514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1579372" y="3598417"/>
            <a:ext cx="1227455" cy="464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8419">
              <a:lnSpc>
                <a:spcPts val="1730"/>
              </a:lnSpc>
              <a:spcBef>
                <a:spcPts val="100"/>
              </a:spcBef>
            </a:pPr>
            <a:r>
              <a:rPr sz="1500" spc="45" dirty="0">
                <a:solidFill>
                  <a:srgbClr val="FFFFFF"/>
                </a:solidFill>
                <a:latin typeface="Verdana"/>
                <a:cs typeface="Verdana"/>
              </a:rPr>
              <a:t>Make</a:t>
            </a:r>
            <a:r>
              <a:rPr sz="1500" spc="-1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500" spc="12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1500" spc="-11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500" spc="-95" dirty="0">
                <a:solidFill>
                  <a:srgbClr val="FFFFFF"/>
                </a:solidFill>
                <a:latin typeface="Verdana"/>
                <a:cs typeface="Verdana"/>
              </a:rPr>
              <a:t>lin</a:t>
            </a:r>
            <a:r>
              <a:rPr sz="1500" spc="-140" dirty="0">
                <a:solidFill>
                  <a:srgbClr val="FFFFFF"/>
                </a:solidFill>
                <a:latin typeface="Verdana"/>
                <a:cs typeface="Verdana"/>
              </a:rPr>
              <a:t>k</a:t>
            </a:r>
            <a:r>
              <a:rPr sz="1500" spc="-185" dirty="0">
                <a:solidFill>
                  <a:srgbClr val="FFFFFF"/>
                </a:solidFill>
                <a:latin typeface="Verdana"/>
                <a:cs typeface="Verdana"/>
              </a:rPr>
              <a:t>-</a:t>
            </a:r>
            <a:endParaRPr sz="1500">
              <a:latin typeface="Verdana"/>
              <a:cs typeface="Verdana"/>
            </a:endParaRPr>
          </a:p>
          <a:p>
            <a:pPr marL="12700">
              <a:lnSpc>
                <a:spcPts val="1730"/>
              </a:lnSpc>
            </a:pPr>
            <a:r>
              <a:rPr sz="1500" spc="-25" dirty="0">
                <a:solidFill>
                  <a:srgbClr val="FFFFFF"/>
                </a:solidFill>
                <a:latin typeface="Verdana"/>
                <a:cs typeface="Verdana"/>
              </a:rPr>
              <a:t>building</a:t>
            </a:r>
            <a:r>
              <a:rPr sz="1500" spc="-11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500" spc="85" dirty="0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sz="1500" spc="-15" dirty="0">
                <a:solidFill>
                  <a:srgbClr val="FFFFFF"/>
                </a:solidFill>
                <a:latin typeface="Verdana"/>
                <a:cs typeface="Verdana"/>
              </a:rPr>
              <a:t>lan</a:t>
            </a:r>
            <a:endParaRPr sz="1500">
              <a:latin typeface="Verdana"/>
              <a:cs typeface="Verdana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1331086" y="4502658"/>
            <a:ext cx="1724660" cy="1563370"/>
            <a:chOff x="1331086" y="4502658"/>
            <a:chExt cx="1724660" cy="1563370"/>
          </a:xfrm>
        </p:grpSpPr>
        <p:sp>
          <p:nvSpPr>
            <p:cNvPr id="34" name="object 34"/>
            <p:cNvSpPr/>
            <p:nvPr/>
          </p:nvSpPr>
          <p:spPr>
            <a:xfrm>
              <a:off x="1981961" y="4502658"/>
              <a:ext cx="421640" cy="360680"/>
            </a:xfrm>
            <a:custGeom>
              <a:avLst/>
              <a:gdLst/>
              <a:ahLst/>
              <a:cxnLst/>
              <a:rect l="l" t="t" r="r" b="b"/>
              <a:pathLst>
                <a:path w="421639" h="360679">
                  <a:moveTo>
                    <a:pt x="337057" y="0"/>
                  </a:moveTo>
                  <a:lnTo>
                    <a:pt x="84327" y="0"/>
                  </a:lnTo>
                  <a:lnTo>
                    <a:pt x="84327" y="180213"/>
                  </a:lnTo>
                  <a:lnTo>
                    <a:pt x="0" y="180213"/>
                  </a:lnTo>
                  <a:lnTo>
                    <a:pt x="210692" y="360426"/>
                  </a:lnTo>
                  <a:lnTo>
                    <a:pt x="421385" y="180213"/>
                  </a:lnTo>
                  <a:lnTo>
                    <a:pt x="337057" y="180213"/>
                  </a:lnTo>
                  <a:lnTo>
                    <a:pt x="337057" y="0"/>
                  </a:lnTo>
                  <a:close/>
                </a:path>
              </a:pathLst>
            </a:custGeom>
            <a:solidFill>
              <a:srgbClr val="D952B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343786" y="5033391"/>
              <a:ext cx="1699260" cy="1019810"/>
            </a:xfrm>
            <a:custGeom>
              <a:avLst/>
              <a:gdLst/>
              <a:ahLst/>
              <a:cxnLst/>
              <a:rect l="l" t="t" r="r" b="b"/>
              <a:pathLst>
                <a:path w="1699260" h="1019810">
                  <a:moveTo>
                    <a:pt x="1597279" y="0"/>
                  </a:moveTo>
                  <a:lnTo>
                    <a:pt x="101980" y="0"/>
                  </a:lnTo>
                  <a:lnTo>
                    <a:pt x="62257" y="8004"/>
                  </a:lnTo>
                  <a:lnTo>
                    <a:pt x="29845" y="29844"/>
                  </a:lnTo>
                  <a:lnTo>
                    <a:pt x="8004" y="62257"/>
                  </a:lnTo>
                  <a:lnTo>
                    <a:pt x="0" y="101980"/>
                  </a:lnTo>
                  <a:lnTo>
                    <a:pt x="0" y="917600"/>
                  </a:lnTo>
                  <a:lnTo>
                    <a:pt x="8004" y="957287"/>
                  </a:lnTo>
                  <a:lnTo>
                    <a:pt x="29845" y="989695"/>
                  </a:lnTo>
                  <a:lnTo>
                    <a:pt x="62257" y="1011544"/>
                  </a:lnTo>
                  <a:lnTo>
                    <a:pt x="101980" y="1019555"/>
                  </a:lnTo>
                  <a:lnTo>
                    <a:pt x="1597279" y="1019555"/>
                  </a:lnTo>
                  <a:lnTo>
                    <a:pt x="1637002" y="1011544"/>
                  </a:lnTo>
                  <a:lnTo>
                    <a:pt x="1669415" y="989695"/>
                  </a:lnTo>
                  <a:lnTo>
                    <a:pt x="1691255" y="957287"/>
                  </a:lnTo>
                  <a:lnTo>
                    <a:pt x="1699260" y="917600"/>
                  </a:lnTo>
                  <a:lnTo>
                    <a:pt x="1699260" y="101980"/>
                  </a:lnTo>
                  <a:lnTo>
                    <a:pt x="1691255" y="62257"/>
                  </a:lnTo>
                  <a:lnTo>
                    <a:pt x="1669414" y="29844"/>
                  </a:lnTo>
                  <a:lnTo>
                    <a:pt x="1637002" y="8004"/>
                  </a:lnTo>
                  <a:lnTo>
                    <a:pt x="1597279" y="0"/>
                  </a:lnTo>
                  <a:close/>
                </a:path>
              </a:pathLst>
            </a:custGeom>
            <a:solidFill>
              <a:srgbClr val="D751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343786" y="5033391"/>
              <a:ext cx="1699260" cy="1019810"/>
            </a:xfrm>
            <a:custGeom>
              <a:avLst/>
              <a:gdLst/>
              <a:ahLst/>
              <a:cxnLst/>
              <a:rect l="l" t="t" r="r" b="b"/>
              <a:pathLst>
                <a:path w="1699260" h="1019810">
                  <a:moveTo>
                    <a:pt x="0" y="101980"/>
                  </a:moveTo>
                  <a:lnTo>
                    <a:pt x="8004" y="62257"/>
                  </a:lnTo>
                  <a:lnTo>
                    <a:pt x="29845" y="29844"/>
                  </a:lnTo>
                  <a:lnTo>
                    <a:pt x="62257" y="8004"/>
                  </a:lnTo>
                  <a:lnTo>
                    <a:pt x="101980" y="0"/>
                  </a:lnTo>
                  <a:lnTo>
                    <a:pt x="1597279" y="0"/>
                  </a:lnTo>
                  <a:lnTo>
                    <a:pt x="1637002" y="8004"/>
                  </a:lnTo>
                  <a:lnTo>
                    <a:pt x="1669414" y="29844"/>
                  </a:lnTo>
                  <a:lnTo>
                    <a:pt x="1691255" y="62257"/>
                  </a:lnTo>
                  <a:lnTo>
                    <a:pt x="1699260" y="101980"/>
                  </a:lnTo>
                  <a:lnTo>
                    <a:pt x="1699260" y="917600"/>
                  </a:lnTo>
                  <a:lnTo>
                    <a:pt x="1691255" y="957287"/>
                  </a:lnTo>
                  <a:lnTo>
                    <a:pt x="1669415" y="989695"/>
                  </a:lnTo>
                  <a:lnTo>
                    <a:pt x="1637002" y="1011544"/>
                  </a:lnTo>
                  <a:lnTo>
                    <a:pt x="1597279" y="1019555"/>
                  </a:lnTo>
                  <a:lnTo>
                    <a:pt x="101980" y="1019555"/>
                  </a:lnTo>
                  <a:lnTo>
                    <a:pt x="62257" y="1011544"/>
                  </a:lnTo>
                  <a:lnTo>
                    <a:pt x="29845" y="989695"/>
                  </a:lnTo>
                  <a:lnTo>
                    <a:pt x="8004" y="957287"/>
                  </a:lnTo>
                  <a:lnTo>
                    <a:pt x="0" y="917600"/>
                  </a:lnTo>
                  <a:lnTo>
                    <a:pt x="0" y="101980"/>
                  </a:lnTo>
                  <a:close/>
                </a:path>
              </a:pathLst>
            </a:custGeom>
            <a:ln w="2514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7" name="object 37"/>
          <p:cNvSpPr txBox="1"/>
          <p:nvPr/>
        </p:nvSpPr>
        <p:spPr>
          <a:xfrm>
            <a:off x="1686814" y="5298185"/>
            <a:ext cx="1012190" cy="464820"/>
          </a:xfrm>
          <a:prstGeom prst="rect">
            <a:avLst/>
          </a:prstGeom>
        </p:spPr>
        <p:txBody>
          <a:bodyPr vert="horz" wrap="square" lIns="0" tIns="34290" rIns="0" bIns="0" rtlCol="0">
            <a:spAutoFit/>
          </a:bodyPr>
          <a:lstStyle/>
          <a:p>
            <a:pPr marL="12700" marR="5080" indent="34925">
              <a:lnSpc>
                <a:spcPts val="1660"/>
              </a:lnSpc>
              <a:spcBef>
                <a:spcPts val="270"/>
              </a:spcBef>
            </a:pPr>
            <a:r>
              <a:rPr sz="1500" spc="-30" dirty="0">
                <a:solidFill>
                  <a:srgbClr val="FFFFFF"/>
                </a:solidFill>
                <a:latin typeface="Verdana"/>
                <a:cs typeface="Verdana"/>
              </a:rPr>
              <a:t>Compress </a:t>
            </a:r>
            <a:r>
              <a:rPr sz="1500" spc="-5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500" spc="15" dirty="0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sz="150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1500" spc="25" dirty="0">
                <a:solidFill>
                  <a:srgbClr val="FFFFFF"/>
                </a:solidFill>
                <a:latin typeface="Verdana"/>
                <a:cs typeface="Verdana"/>
              </a:rPr>
              <a:t>di</a:t>
            </a:r>
            <a:r>
              <a:rPr sz="1500" spc="4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1500" spc="-1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500" spc="-40" dirty="0">
                <a:solidFill>
                  <a:srgbClr val="FFFFFF"/>
                </a:solidFill>
                <a:latin typeface="Verdana"/>
                <a:cs typeface="Verdana"/>
              </a:rPr>
              <a:t>fil</a:t>
            </a:r>
            <a:r>
              <a:rPr sz="1500" spc="-9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1500" spc="-200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endParaRPr sz="1500">
              <a:latin typeface="Verdana"/>
              <a:cs typeface="Verdana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3192017" y="5020690"/>
            <a:ext cx="2242820" cy="1045210"/>
            <a:chOff x="3192017" y="5020690"/>
            <a:chExt cx="2242820" cy="1045210"/>
          </a:xfrm>
        </p:grpSpPr>
        <p:sp>
          <p:nvSpPr>
            <p:cNvPr id="39" name="object 39"/>
            <p:cNvSpPr/>
            <p:nvPr/>
          </p:nvSpPr>
          <p:spPr>
            <a:xfrm>
              <a:off x="3192017" y="5331713"/>
              <a:ext cx="360680" cy="422275"/>
            </a:xfrm>
            <a:custGeom>
              <a:avLst/>
              <a:gdLst/>
              <a:ahLst/>
              <a:cxnLst/>
              <a:rect l="l" t="t" r="r" b="b"/>
              <a:pathLst>
                <a:path w="360679" h="422275">
                  <a:moveTo>
                    <a:pt x="180213" y="0"/>
                  </a:moveTo>
                  <a:lnTo>
                    <a:pt x="180213" y="84455"/>
                  </a:lnTo>
                  <a:lnTo>
                    <a:pt x="0" y="84455"/>
                  </a:lnTo>
                  <a:lnTo>
                    <a:pt x="0" y="337718"/>
                  </a:lnTo>
                  <a:lnTo>
                    <a:pt x="180213" y="337718"/>
                  </a:lnTo>
                  <a:lnTo>
                    <a:pt x="180213" y="422148"/>
                  </a:lnTo>
                  <a:lnTo>
                    <a:pt x="360426" y="211074"/>
                  </a:lnTo>
                  <a:lnTo>
                    <a:pt x="180213" y="0"/>
                  </a:lnTo>
                  <a:close/>
                </a:path>
              </a:pathLst>
            </a:custGeom>
            <a:solidFill>
              <a:srgbClr val="D64D9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3722750" y="5033390"/>
              <a:ext cx="1699260" cy="1019810"/>
            </a:xfrm>
            <a:custGeom>
              <a:avLst/>
              <a:gdLst/>
              <a:ahLst/>
              <a:cxnLst/>
              <a:rect l="l" t="t" r="r" b="b"/>
              <a:pathLst>
                <a:path w="1699260" h="1019810">
                  <a:moveTo>
                    <a:pt x="1597279" y="0"/>
                  </a:moveTo>
                  <a:lnTo>
                    <a:pt x="101980" y="0"/>
                  </a:lnTo>
                  <a:lnTo>
                    <a:pt x="62257" y="8004"/>
                  </a:lnTo>
                  <a:lnTo>
                    <a:pt x="29845" y="29844"/>
                  </a:lnTo>
                  <a:lnTo>
                    <a:pt x="8004" y="62257"/>
                  </a:lnTo>
                  <a:lnTo>
                    <a:pt x="0" y="101980"/>
                  </a:lnTo>
                  <a:lnTo>
                    <a:pt x="0" y="917600"/>
                  </a:lnTo>
                  <a:lnTo>
                    <a:pt x="8004" y="957287"/>
                  </a:lnTo>
                  <a:lnTo>
                    <a:pt x="29845" y="989695"/>
                  </a:lnTo>
                  <a:lnTo>
                    <a:pt x="62257" y="1011544"/>
                  </a:lnTo>
                  <a:lnTo>
                    <a:pt x="101980" y="1019555"/>
                  </a:lnTo>
                  <a:lnTo>
                    <a:pt x="1597279" y="1019555"/>
                  </a:lnTo>
                  <a:lnTo>
                    <a:pt x="1637002" y="1011544"/>
                  </a:lnTo>
                  <a:lnTo>
                    <a:pt x="1669415" y="989695"/>
                  </a:lnTo>
                  <a:lnTo>
                    <a:pt x="1691255" y="957287"/>
                  </a:lnTo>
                  <a:lnTo>
                    <a:pt x="1699260" y="917600"/>
                  </a:lnTo>
                  <a:lnTo>
                    <a:pt x="1699260" y="101980"/>
                  </a:lnTo>
                  <a:lnTo>
                    <a:pt x="1691255" y="62257"/>
                  </a:lnTo>
                  <a:lnTo>
                    <a:pt x="1669414" y="29844"/>
                  </a:lnTo>
                  <a:lnTo>
                    <a:pt x="1637002" y="8004"/>
                  </a:lnTo>
                  <a:lnTo>
                    <a:pt x="1597279" y="0"/>
                  </a:lnTo>
                  <a:close/>
                </a:path>
              </a:pathLst>
            </a:custGeom>
            <a:solidFill>
              <a:srgbClr val="D64B9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3722750" y="5033390"/>
              <a:ext cx="1699260" cy="1019810"/>
            </a:xfrm>
            <a:custGeom>
              <a:avLst/>
              <a:gdLst/>
              <a:ahLst/>
              <a:cxnLst/>
              <a:rect l="l" t="t" r="r" b="b"/>
              <a:pathLst>
                <a:path w="1699260" h="1019810">
                  <a:moveTo>
                    <a:pt x="0" y="101980"/>
                  </a:moveTo>
                  <a:lnTo>
                    <a:pt x="8004" y="62257"/>
                  </a:lnTo>
                  <a:lnTo>
                    <a:pt x="29845" y="29844"/>
                  </a:lnTo>
                  <a:lnTo>
                    <a:pt x="62257" y="8004"/>
                  </a:lnTo>
                  <a:lnTo>
                    <a:pt x="101980" y="0"/>
                  </a:lnTo>
                  <a:lnTo>
                    <a:pt x="1597279" y="0"/>
                  </a:lnTo>
                  <a:lnTo>
                    <a:pt x="1637002" y="8004"/>
                  </a:lnTo>
                  <a:lnTo>
                    <a:pt x="1669414" y="29844"/>
                  </a:lnTo>
                  <a:lnTo>
                    <a:pt x="1691255" y="62257"/>
                  </a:lnTo>
                  <a:lnTo>
                    <a:pt x="1699260" y="101980"/>
                  </a:lnTo>
                  <a:lnTo>
                    <a:pt x="1699260" y="917600"/>
                  </a:lnTo>
                  <a:lnTo>
                    <a:pt x="1691255" y="957287"/>
                  </a:lnTo>
                  <a:lnTo>
                    <a:pt x="1669415" y="989695"/>
                  </a:lnTo>
                  <a:lnTo>
                    <a:pt x="1637002" y="1011544"/>
                  </a:lnTo>
                  <a:lnTo>
                    <a:pt x="1597279" y="1019555"/>
                  </a:lnTo>
                  <a:lnTo>
                    <a:pt x="101980" y="1019555"/>
                  </a:lnTo>
                  <a:lnTo>
                    <a:pt x="62257" y="1011544"/>
                  </a:lnTo>
                  <a:lnTo>
                    <a:pt x="29845" y="989695"/>
                  </a:lnTo>
                  <a:lnTo>
                    <a:pt x="8004" y="957287"/>
                  </a:lnTo>
                  <a:lnTo>
                    <a:pt x="0" y="917600"/>
                  </a:lnTo>
                  <a:lnTo>
                    <a:pt x="0" y="101980"/>
                  </a:lnTo>
                  <a:close/>
                </a:path>
              </a:pathLst>
            </a:custGeom>
            <a:ln w="2514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2" name="object 42"/>
          <p:cNvSpPr txBox="1"/>
          <p:nvPr/>
        </p:nvSpPr>
        <p:spPr>
          <a:xfrm>
            <a:off x="3889247" y="5298185"/>
            <a:ext cx="1365885" cy="464820"/>
          </a:xfrm>
          <a:prstGeom prst="rect">
            <a:avLst/>
          </a:prstGeom>
        </p:spPr>
        <p:txBody>
          <a:bodyPr vert="horz" wrap="square" lIns="0" tIns="34290" rIns="0" bIns="0" rtlCol="0">
            <a:spAutoFit/>
          </a:bodyPr>
          <a:lstStyle/>
          <a:p>
            <a:pPr marL="12700" marR="5080" indent="82550">
              <a:lnSpc>
                <a:spcPts val="1660"/>
              </a:lnSpc>
              <a:spcBef>
                <a:spcPts val="270"/>
              </a:spcBef>
            </a:pPr>
            <a:r>
              <a:rPr sz="1500" spc="-35" dirty="0">
                <a:solidFill>
                  <a:srgbClr val="FFFFFF"/>
                </a:solidFill>
                <a:latin typeface="Verdana"/>
                <a:cs typeface="Verdana"/>
              </a:rPr>
              <a:t>Follow</a:t>
            </a:r>
            <a:r>
              <a:rPr sz="1500" spc="-11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500" spc="-50" dirty="0">
                <a:solidFill>
                  <a:srgbClr val="FFFFFF"/>
                </a:solidFill>
                <a:latin typeface="Verdana"/>
                <a:cs typeface="Verdana"/>
              </a:rPr>
              <a:t>Latest  </a:t>
            </a:r>
            <a:r>
              <a:rPr sz="1500" spc="-100" dirty="0">
                <a:solidFill>
                  <a:srgbClr val="FFFFFF"/>
                </a:solidFill>
                <a:latin typeface="Verdana"/>
                <a:cs typeface="Verdana"/>
              </a:rPr>
              <a:t>SE</a:t>
            </a:r>
            <a:r>
              <a:rPr sz="1500" spc="-114" dirty="0">
                <a:solidFill>
                  <a:srgbClr val="FFFFFF"/>
                </a:solidFill>
                <a:latin typeface="Verdana"/>
                <a:cs typeface="Verdana"/>
              </a:rPr>
              <a:t>O </a:t>
            </a:r>
            <a:r>
              <a:rPr sz="1500" spc="15" dirty="0">
                <a:solidFill>
                  <a:srgbClr val="FFFFFF"/>
                </a:solidFill>
                <a:latin typeface="Verdana"/>
                <a:cs typeface="Verdana"/>
              </a:rPr>
              <a:t>guid</a:t>
            </a:r>
            <a:r>
              <a:rPr sz="1500" spc="1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1500" spc="-45" dirty="0">
                <a:solidFill>
                  <a:srgbClr val="FFFFFF"/>
                </a:solidFill>
                <a:latin typeface="Verdana"/>
                <a:cs typeface="Verdana"/>
              </a:rPr>
              <a:t>lin</a:t>
            </a:r>
            <a:r>
              <a:rPr sz="1500" spc="-7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1500" spc="-200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endParaRPr sz="1500">
              <a:latin typeface="Verdana"/>
              <a:cs typeface="Verdana"/>
            </a:endParaRPr>
          </a:p>
        </p:txBody>
      </p:sp>
      <p:grpSp>
        <p:nvGrpSpPr>
          <p:cNvPr id="43" name="object 43"/>
          <p:cNvGrpSpPr/>
          <p:nvPr/>
        </p:nvGrpSpPr>
        <p:grpSpPr>
          <a:xfrm>
            <a:off x="5570982" y="5020817"/>
            <a:ext cx="2242820" cy="1045210"/>
            <a:chOff x="5570982" y="5020817"/>
            <a:chExt cx="2242820" cy="1045210"/>
          </a:xfrm>
        </p:grpSpPr>
        <p:sp>
          <p:nvSpPr>
            <p:cNvPr id="44" name="object 44"/>
            <p:cNvSpPr/>
            <p:nvPr/>
          </p:nvSpPr>
          <p:spPr>
            <a:xfrm>
              <a:off x="5570982" y="5033390"/>
              <a:ext cx="2230120" cy="1019810"/>
            </a:xfrm>
            <a:custGeom>
              <a:avLst/>
              <a:gdLst/>
              <a:ahLst/>
              <a:cxnLst/>
              <a:rect l="l" t="t" r="r" b="b"/>
              <a:pathLst>
                <a:path w="2230120" h="1019810">
                  <a:moveTo>
                    <a:pt x="360426" y="509397"/>
                  </a:moveTo>
                  <a:lnTo>
                    <a:pt x="180213" y="298323"/>
                  </a:lnTo>
                  <a:lnTo>
                    <a:pt x="180213" y="382778"/>
                  </a:lnTo>
                  <a:lnTo>
                    <a:pt x="0" y="382778"/>
                  </a:lnTo>
                  <a:lnTo>
                    <a:pt x="0" y="636041"/>
                  </a:lnTo>
                  <a:lnTo>
                    <a:pt x="180213" y="636041"/>
                  </a:lnTo>
                  <a:lnTo>
                    <a:pt x="180213" y="720471"/>
                  </a:lnTo>
                  <a:lnTo>
                    <a:pt x="360426" y="509397"/>
                  </a:lnTo>
                  <a:close/>
                </a:path>
                <a:path w="2230120" h="1019810">
                  <a:moveTo>
                    <a:pt x="2229993" y="101981"/>
                  </a:moveTo>
                  <a:lnTo>
                    <a:pt x="2221979" y="62268"/>
                  </a:lnTo>
                  <a:lnTo>
                    <a:pt x="2200148" y="29845"/>
                  </a:lnTo>
                  <a:lnTo>
                    <a:pt x="2167725" y="8013"/>
                  </a:lnTo>
                  <a:lnTo>
                    <a:pt x="2128012" y="0"/>
                  </a:lnTo>
                  <a:lnTo>
                    <a:pt x="632714" y="0"/>
                  </a:lnTo>
                  <a:lnTo>
                    <a:pt x="592988" y="8013"/>
                  </a:lnTo>
                  <a:lnTo>
                    <a:pt x="560578" y="29845"/>
                  </a:lnTo>
                  <a:lnTo>
                    <a:pt x="538734" y="62268"/>
                  </a:lnTo>
                  <a:lnTo>
                    <a:pt x="530733" y="101981"/>
                  </a:lnTo>
                  <a:lnTo>
                    <a:pt x="530733" y="917600"/>
                  </a:lnTo>
                  <a:lnTo>
                    <a:pt x="538734" y="957287"/>
                  </a:lnTo>
                  <a:lnTo>
                    <a:pt x="560578" y="989698"/>
                  </a:lnTo>
                  <a:lnTo>
                    <a:pt x="592988" y="1011555"/>
                  </a:lnTo>
                  <a:lnTo>
                    <a:pt x="632714" y="1019556"/>
                  </a:lnTo>
                  <a:lnTo>
                    <a:pt x="2128012" y="1019556"/>
                  </a:lnTo>
                  <a:lnTo>
                    <a:pt x="2167725" y="1011555"/>
                  </a:lnTo>
                  <a:lnTo>
                    <a:pt x="2200148" y="989698"/>
                  </a:lnTo>
                  <a:lnTo>
                    <a:pt x="2221979" y="957287"/>
                  </a:lnTo>
                  <a:lnTo>
                    <a:pt x="2229993" y="917600"/>
                  </a:lnTo>
                  <a:lnTo>
                    <a:pt x="2229993" y="101981"/>
                  </a:lnTo>
                  <a:close/>
                </a:path>
              </a:pathLst>
            </a:custGeom>
            <a:solidFill>
              <a:srgbClr val="D446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6101715" y="5033390"/>
              <a:ext cx="1699260" cy="1019810"/>
            </a:xfrm>
            <a:custGeom>
              <a:avLst/>
              <a:gdLst/>
              <a:ahLst/>
              <a:cxnLst/>
              <a:rect l="l" t="t" r="r" b="b"/>
              <a:pathLst>
                <a:path w="1699259" h="1019810">
                  <a:moveTo>
                    <a:pt x="0" y="101980"/>
                  </a:moveTo>
                  <a:lnTo>
                    <a:pt x="8004" y="62257"/>
                  </a:lnTo>
                  <a:lnTo>
                    <a:pt x="29845" y="29844"/>
                  </a:lnTo>
                  <a:lnTo>
                    <a:pt x="62257" y="8004"/>
                  </a:lnTo>
                  <a:lnTo>
                    <a:pt x="101980" y="0"/>
                  </a:lnTo>
                  <a:lnTo>
                    <a:pt x="1597279" y="0"/>
                  </a:lnTo>
                  <a:lnTo>
                    <a:pt x="1637002" y="8004"/>
                  </a:lnTo>
                  <a:lnTo>
                    <a:pt x="1669414" y="29844"/>
                  </a:lnTo>
                  <a:lnTo>
                    <a:pt x="1691255" y="62257"/>
                  </a:lnTo>
                  <a:lnTo>
                    <a:pt x="1699260" y="101980"/>
                  </a:lnTo>
                  <a:lnTo>
                    <a:pt x="1699260" y="917600"/>
                  </a:lnTo>
                  <a:lnTo>
                    <a:pt x="1691255" y="957287"/>
                  </a:lnTo>
                  <a:lnTo>
                    <a:pt x="1669415" y="989695"/>
                  </a:lnTo>
                  <a:lnTo>
                    <a:pt x="1637002" y="1011544"/>
                  </a:lnTo>
                  <a:lnTo>
                    <a:pt x="1597279" y="1019555"/>
                  </a:lnTo>
                  <a:lnTo>
                    <a:pt x="101980" y="1019555"/>
                  </a:lnTo>
                  <a:lnTo>
                    <a:pt x="62257" y="1011544"/>
                  </a:lnTo>
                  <a:lnTo>
                    <a:pt x="29845" y="989695"/>
                  </a:lnTo>
                  <a:lnTo>
                    <a:pt x="8004" y="957287"/>
                  </a:lnTo>
                  <a:lnTo>
                    <a:pt x="0" y="917600"/>
                  </a:lnTo>
                  <a:lnTo>
                    <a:pt x="0" y="101980"/>
                  </a:lnTo>
                  <a:close/>
                </a:path>
              </a:pathLst>
            </a:custGeom>
            <a:ln w="2514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6" name="object 46"/>
          <p:cNvSpPr txBox="1"/>
          <p:nvPr/>
        </p:nvSpPr>
        <p:spPr>
          <a:xfrm>
            <a:off x="6301994" y="5403341"/>
            <a:ext cx="1298575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28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1500" spc="-200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1500" spc="50" dirty="0">
                <a:solidFill>
                  <a:srgbClr val="FFFFFF"/>
                </a:solidFill>
                <a:latin typeface="Verdana"/>
                <a:cs typeface="Verdana"/>
              </a:rPr>
              <a:t>ac</a:t>
            </a:r>
            <a:r>
              <a:rPr sz="1500" spc="60" dirty="0">
                <a:solidFill>
                  <a:srgbClr val="FFFFFF"/>
                </a:solidFill>
                <a:latin typeface="Verdana"/>
                <a:cs typeface="Verdana"/>
              </a:rPr>
              <a:t>k</a:t>
            </a:r>
            <a:r>
              <a:rPr sz="1500" spc="-1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500" spc="30" dirty="0">
                <a:solidFill>
                  <a:srgbClr val="FFFFFF"/>
                </a:solidFill>
                <a:latin typeface="Verdana"/>
                <a:cs typeface="Verdana"/>
              </a:rPr>
              <a:t>conten</a:t>
            </a:r>
            <a:r>
              <a:rPr sz="1500" spc="-8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endParaRPr sz="1500">
              <a:latin typeface="Verdana"/>
              <a:cs typeface="Verdana"/>
            </a:endParaRPr>
          </a:p>
        </p:txBody>
      </p:sp>
      <p:sp>
        <p:nvSpPr>
          <p:cNvPr id="49" name="object 4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spc="-100" dirty="0"/>
              <a:t>3</a:t>
            </a:fld>
            <a:endParaRPr spc="-1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52394" y="2056638"/>
            <a:ext cx="5687567" cy="320192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73201" y="159257"/>
            <a:ext cx="573849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b="0" spc="15" dirty="0">
                <a:solidFill>
                  <a:srgbClr val="000000"/>
                </a:solidFill>
                <a:latin typeface="Verdana"/>
                <a:cs typeface="Verdana"/>
              </a:rPr>
              <a:t>Components</a:t>
            </a:r>
            <a:r>
              <a:rPr sz="3200" b="0" spc="-229" dirty="0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sz="3200" b="0" spc="15" dirty="0">
                <a:solidFill>
                  <a:srgbClr val="000000"/>
                </a:solidFill>
                <a:latin typeface="Verdana"/>
                <a:cs typeface="Verdana"/>
              </a:rPr>
              <a:t>of</a:t>
            </a:r>
            <a:r>
              <a:rPr sz="3200" b="0" spc="-240" dirty="0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sz="3200" b="0" spc="-210" dirty="0">
                <a:solidFill>
                  <a:srgbClr val="000000"/>
                </a:solidFill>
                <a:latin typeface="Verdana"/>
                <a:cs typeface="Verdana"/>
              </a:rPr>
              <a:t>SE</a:t>
            </a:r>
            <a:r>
              <a:rPr sz="3200" b="0" spc="-245" dirty="0">
                <a:solidFill>
                  <a:srgbClr val="000000"/>
                </a:solidFill>
                <a:latin typeface="Verdana"/>
                <a:cs typeface="Verdana"/>
              </a:rPr>
              <a:t>O</a:t>
            </a:r>
            <a:r>
              <a:rPr sz="3200" b="0" spc="-225" dirty="0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sz="3200" b="0" spc="25" dirty="0">
                <a:solidFill>
                  <a:srgbClr val="000000"/>
                </a:solidFill>
                <a:latin typeface="Verdana"/>
                <a:cs typeface="Verdana"/>
              </a:rPr>
              <a:t>Content</a:t>
            </a:r>
            <a:endParaRPr sz="3200">
              <a:latin typeface="Verdana"/>
              <a:cs typeface="Verdana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219580" y="2045970"/>
            <a:ext cx="7162800" cy="2767965"/>
            <a:chOff x="1219580" y="2045970"/>
            <a:chExt cx="7162800" cy="2767965"/>
          </a:xfrm>
        </p:grpSpPr>
        <p:sp>
          <p:nvSpPr>
            <p:cNvPr id="5" name="object 5"/>
            <p:cNvSpPr/>
            <p:nvPr/>
          </p:nvSpPr>
          <p:spPr>
            <a:xfrm>
              <a:off x="1219580" y="2058543"/>
              <a:ext cx="7162800" cy="0"/>
            </a:xfrm>
            <a:custGeom>
              <a:avLst/>
              <a:gdLst/>
              <a:ahLst/>
              <a:cxnLst/>
              <a:rect l="l" t="t" r="r" b="b"/>
              <a:pathLst>
                <a:path w="7162800">
                  <a:moveTo>
                    <a:pt x="0" y="0"/>
                  </a:moveTo>
                  <a:lnTo>
                    <a:pt x="7162800" y="0"/>
                  </a:lnTo>
                </a:path>
              </a:pathLst>
            </a:custGeom>
            <a:ln w="25146">
              <a:solidFill>
                <a:srgbClr val="C72F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219580" y="2514981"/>
              <a:ext cx="7162800" cy="0"/>
            </a:xfrm>
            <a:custGeom>
              <a:avLst/>
              <a:gdLst/>
              <a:ahLst/>
              <a:cxnLst/>
              <a:rect l="l" t="t" r="r" b="b"/>
              <a:pathLst>
                <a:path w="7162800">
                  <a:moveTo>
                    <a:pt x="0" y="0"/>
                  </a:moveTo>
                  <a:lnTo>
                    <a:pt x="7162800" y="0"/>
                  </a:lnTo>
                </a:path>
              </a:pathLst>
            </a:custGeom>
            <a:ln w="25146">
              <a:solidFill>
                <a:srgbClr val="A233D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219580" y="2972181"/>
              <a:ext cx="7162800" cy="0"/>
            </a:xfrm>
            <a:custGeom>
              <a:avLst/>
              <a:gdLst/>
              <a:ahLst/>
              <a:cxnLst/>
              <a:rect l="l" t="t" r="r" b="b"/>
              <a:pathLst>
                <a:path w="7162800">
                  <a:moveTo>
                    <a:pt x="0" y="0"/>
                  </a:moveTo>
                  <a:lnTo>
                    <a:pt x="7162800" y="0"/>
                  </a:lnTo>
                </a:path>
              </a:pathLst>
            </a:custGeom>
            <a:ln w="25146">
              <a:solidFill>
                <a:srgbClr val="7C39D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219580" y="3429381"/>
              <a:ext cx="7162800" cy="0"/>
            </a:xfrm>
            <a:custGeom>
              <a:avLst/>
              <a:gdLst/>
              <a:ahLst/>
              <a:cxnLst/>
              <a:rect l="l" t="t" r="r" b="b"/>
              <a:pathLst>
                <a:path w="7162800">
                  <a:moveTo>
                    <a:pt x="0" y="0"/>
                  </a:moveTo>
                  <a:lnTo>
                    <a:pt x="7162800" y="0"/>
                  </a:lnTo>
                </a:path>
              </a:pathLst>
            </a:custGeom>
            <a:ln w="25146">
              <a:solidFill>
                <a:srgbClr val="583D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219580" y="3886580"/>
              <a:ext cx="7162800" cy="0"/>
            </a:xfrm>
            <a:custGeom>
              <a:avLst/>
              <a:gdLst/>
              <a:ahLst/>
              <a:cxnLst/>
              <a:rect l="l" t="t" r="r" b="b"/>
              <a:pathLst>
                <a:path w="7162800">
                  <a:moveTo>
                    <a:pt x="0" y="0"/>
                  </a:moveTo>
                  <a:lnTo>
                    <a:pt x="7162800" y="0"/>
                  </a:lnTo>
                </a:path>
              </a:pathLst>
            </a:custGeom>
            <a:ln w="25146">
              <a:solidFill>
                <a:srgbClr val="4350D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219580" y="4343780"/>
              <a:ext cx="7162800" cy="0"/>
            </a:xfrm>
            <a:custGeom>
              <a:avLst/>
              <a:gdLst/>
              <a:ahLst/>
              <a:cxnLst/>
              <a:rect l="l" t="t" r="r" b="b"/>
              <a:pathLst>
                <a:path w="7162800">
                  <a:moveTo>
                    <a:pt x="0" y="0"/>
                  </a:moveTo>
                  <a:lnTo>
                    <a:pt x="7162800" y="0"/>
                  </a:lnTo>
                </a:path>
              </a:pathLst>
            </a:custGeom>
            <a:ln w="25146">
              <a:solidFill>
                <a:srgbClr val="487BD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219580" y="4800980"/>
              <a:ext cx="7162800" cy="0"/>
            </a:xfrm>
            <a:custGeom>
              <a:avLst/>
              <a:gdLst/>
              <a:ahLst/>
              <a:cxnLst/>
              <a:rect l="l" t="t" r="r" b="b"/>
              <a:pathLst>
                <a:path w="7162800">
                  <a:moveTo>
                    <a:pt x="0" y="0"/>
                  </a:moveTo>
                  <a:lnTo>
                    <a:pt x="7162800" y="0"/>
                  </a:lnTo>
                </a:path>
              </a:pathLst>
            </a:custGeom>
            <a:ln w="25146">
              <a:solidFill>
                <a:srgbClr val="4EA6D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1286510" y="1956482"/>
            <a:ext cx="3288665" cy="3226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042160">
              <a:lnSpc>
                <a:spcPct val="142900"/>
              </a:lnSpc>
              <a:spcBef>
                <a:spcPts val="100"/>
              </a:spcBef>
            </a:pPr>
            <a:r>
              <a:rPr sz="2100" spc="-145" dirty="0">
                <a:latin typeface="Verdana"/>
                <a:cs typeface="Verdana"/>
              </a:rPr>
              <a:t>Title</a:t>
            </a:r>
            <a:r>
              <a:rPr sz="2100" spc="-160" dirty="0">
                <a:latin typeface="Verdana"/>
                <a:cs typeface="Verdana"/>
              </a:rPr>
              <a:t> </a:t>
            </a:r>
            <a:r>
              <a:rPr sz="2100" spc="45" dirty="0">
                <a:latin typeface="Verdana"/>
                <a:cs typeface="Verdana"/>
              </a:rPr>
              <a:t>tag  </a:t>
            </a:r>
            <a:r>
              <a:rPr sz="2100" spc="90" dirty="0">
                <a:latin typeface="Verdana"/>
                <a:cs typeface="Verdana"/>
              </a:rPr>
              <a:t>Page</a:t>
            </a:r>
            <a:r>
              <a:rPr sz="2100" spc="-165" dirty="0">
                <a:latin typeface="Verdana"/>
                <a:cs typeface="Verdana"/>
              </a:rPr>
              <a:t> </a:t>
            </a:r>
            <a:r>
              <a:rPr sz="2100" spc="-185" dirty="0">
                <a:latin typeface="Verdana"/>
                <a:cs typeface="Verdana"/>
              </a:rPr>
              <a:t>URL</a:t>
            </a:r>
            <a:endParaRPr sz="2100">
              <a:latin typeface="Verdana"/>
              <a:cs typeface="Verdana"/>
            </a:endParaRPr>
          </a:p>
          <a:p>
            <a:pPr marL="12700" marR="956944">
              <a:lnSpc>
                <a:spcPts val="3600"/>
              </a:lnSpc>
              <a:spcBef>
                <a:spcPts val="300"/>
              </a:spcBef>
            </a:pPr>
            <a:r>
              <a:rPr sz="2100" spc="80" dirty="0">
                <a:latin typeface="Verdana"/>
                <a:cs typeface="Verdana"/>
              </a:rPr>
              <a:t>Meta</a:t>
            </a:r>
            <a:r>
              <a:rPr sz="2100" spc="-160" dirty="0">
                <a:latin typeface="Verdana"/>
                <a:cs typeface="Verdana"/>
              </a:rPr>
              <a:t> </a:t>
            </a:r>
            <a:r>
              <a:rPr sz="2100" spc="-55" dirty="0">
                <a:latin typeface="Verdana"/>
                <a:cs typeface="Verdana"/>
              </a:rPr>
              <a:t>Desc</a:t>
            </a:r>
            <a:r>
              <a:rPr sz="2100" spc="-45" dirty="0">
                <a:latin typeface="Verdana"/>
                <a:cs typeface="Verdana"/>
              </a:rPr>
              <a:t>r</a:t>
            </a:r>
            <a:r>
              <a:rPr sz="2100" spc="-80" dirty="0">
                <a:latin typeface="Verdana"/>
                <a:cs typeface="Verdana"/>
              </a:rPr>
              <a:t>iptions  </a:t>
            </a:r>
            <a:r>
              <a:rPr sz="2100" spc="-180" dirty="0">
                <a:latin typeface="Verdana"/>
                <a:cs typeface="Verdana"/>
              </a:rPr>
              <a:t>H</a:t>
            </a:r>
            <a:r>
              <a:rPr sz="2100" spc="-145" dirty="0">
                <a:latin typeface="Verdana"/>
                <a:cs typeface="Verdana"/>
              </a:rPr>
              <a:t>1</a:t>
            </a:r>
            <a:r>
              <a:rPr sz="2100" spc="-160" dirty="0">
                <a:latin typeface="Verdana"/>
                <a:cs typeface="Verdana"/>
              </a:rPr>
              <a:t> </a:t>
            </a:r>
            <a:r>
              <a:rPr sz="2100" spc="-30" dirty="0">
                <a:latin typeface="Verdana"/>
                <a:cs typeface="Verdana"/>
              </a:rPr>
              <a:t>tags</a:t>
            </a:r>
            <a:endParaRPr sz="2100">
              <a:latin typeface="Verdana"/>
              <a:cs typeface="Verdana"/>
            </a:endParaRPr>
          </a:p>
          <a:p>
            <a:pPr marL="12700" marR="2030730">
              <a:lnSpc>
                <a:spcPts val="3600"/>
              </a:lnSpc>
            </a:pPr>
            <a:r>
              <a:rPr sz="2100" spc="-60" dirty="0">
                <a:latin typeface="Verdana"/>
                <a:cs typeface="Verdana"/>
              </a:rPr>
              <a:t>Keywords  </a:t>
            </a:r>
            <a:r>
              <a:rPr sz="2100" spc="-70" dirty="0">
                <a:latin typeface="Verdana"/>
                <a:cs typeface="Verdana"/>
              </a:rPr>
              <a:t>Images</a:t>
            </a:r>
            <a:endParaRPr sz="21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780"/>
              </a:spcBef>
            </a:pPr>
            <a:r>
              <a:rPr sz="2100" spc="-155" dirty="0">
                <a:latin typeface="Verdana"/>
                <a:cs typeface="Verdana"/>
              </a:rPr>
              <a:t>Inte</a:t>
            </a:r>
            <a:r>
              <a:rPr sz="2100" spc="-140" dirty="0">
                <a:latin typeface="Verdana"/>
                <a:cs typeface="Verdana"/>
              </a:rPr>
              <a:t>r</a:t>
            </a:r>
            <a:r>
              <a:rPr sz="2100" spc="-15" dirty="0">
                <a:latin typeface="Verdana"/>
                <a:cs typeface="Verdana"/>
              </a:rPr>
              <a:t>nal</a:t>
            </a:r>
            <a:r>
              <a:rPr sz="2100" spc="-160" dirty="0">
                <a:latin typeface="Verdana"/>
                <a:cs typeface="Verdana"/>
              </a:rPr>
              <a:t> </a:t>
            </a:r>
            <a:r>
              <a:rPr sz="2100" spc="75" dirty="0">
                <a:latin typeface="Verdana"/>
                <a:cs typeface="Verdana"/>
              </a:rPr>
              <a:t>an</a:t>
            </a:r>
            <a:r>
              <a:rPr sz="2100" spc="85" dirty="0">
                <a:latin typeface="Verdana"/>
                <a:cs typeface="Verdana"/>
              </a:rPr>
              <a:t>d</a:t>
            </a:r>
            <a:r>
              <a:rPr sz="2100" spc="-155" dirty="0">
                <a:latin typeface="Verdana"/>
                <a:cs typeface="Verdana"/>
              </a:rPr>
              <a:t> </a:t>
            </a:r>
            <a:r>
              <a:rPr sz="2100" spc="-75" dirty="0">
                <a:latin typeface="Verdana"/>
                <a:cs typeface="Verdana"/>
              </a:rPr>
              <a:t>exter</a:t>
            </a:r>
            <a:r>
              <a:rPr sz="2100" spc="-100" dirty="0">
                <a:latin typeface="Verdana"/>
                <a:cs typeface="Verdana"/>
              </a:rPr>
              <a:t>n</a:t>
            </a:r>
            <a:r>
              <a:rPr sz="2100" spc="5" dirty="0">
                <a:latin typeface="Verdana"/>
                <a:cs typeface="Verdana"/>
              </a:rPr>
              <a:t>al</a:t>
            </a:r>
            <a:r>
              <a:rPr sz="2100" spc="-160" dirty="0">
                <a:latin typeface="Verdana"/>
                <a:cs typeface="Verdana"/>
              </a:rPr>
              <a:t> </a:t>
            </a:r>
            <a:r>
              <a:rPr sz="2100" spc="-175" dirty="0">
                <a:latin typeface="Verdana"/>
                <a:cs typeface="Verdana"/>
              </a:rPr>
              <a:t>links</a:t>
            </a:r>
            <a:endParaRPr sz="2100">
              <a:latin typeface="Verdana"/>
              <a:cs typeface="Verdana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spc="-100" dirty="0"/>
              <a:t>4</a:t>
            </a:fld>
            <a:endParaRPr spc="-1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4047" y="1135380"/>
            <a:ext cx="8355330" cy="534238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73201" y="159257"/>
            <a:ext cx="6680834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b="0" spc="-30" dirty="0">
                <a:solidFill>
                  <a:srgbClr val="000000"/>
                </a:solidFill>
                <a:latin typeface="Verdana"/>
                <a:cs typeface="Verdana"/>
              </a:rPr>
              <a:t>Importanc</a:t>
            </a:r>
            <a:r>
              <a:rPr sz="3200" b="0" spc="-25" dirty="0">
                <a:solidFill>
                  <a:srgbClr val="000000"/>
                </a:solidFill>
                <a:latin typeface="Verdana"/>
                <a:cs typeface="Verdana"/>
              </a:rPr>
              <a:t>e</a:t>
            </a:r>
            <a:r>
              <a:rPr sz="3200" b="0" spc="-225" dirty="0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sz="3200" b="0" spc="15" dirty="0">
                <a:solidFill>
                  <a:srgbClr val="000000"/>
                </a:solidFill>
                <a:latin typeface="Verdana"/>
                <a:cs typeface="Verdana"/>
              </a:rPr>
              <a:t>of</a:t>
            </a:r>
            <a:r>
              <a:rPr sz="3200" b="0" spc="-240" dirty="0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sz="3200" b="0" spc="50" dirty="0">
                <a:solidFill>
                  <a:srgbClr val="000000"/>
                </a:solidFill>
                <a:latin typeface="Verdana"/>
                <a:cs typeface="Verdana"/>
              </a:rPr>
              <a:t>Local</a:t>
            </a:r>
            <a:r>
              <a:rPr sz="3200" b="0" spc="-229" dirty="0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sz="3200" b="0" spc="-210" dirty="0">
                <a:solidFill>
                  <a:srgbClr val="000000"/>
                </a:solidFill>
                <a:latin typeface="Verdana"/>
                <a:cs typeface="Verdana"/>
              </a:rPr>
              <a:t>SE</a:t>
            </a:r>
            <a:r>
              <a:rPr sz="3200" b="0" spc="-245" dirty="0">
                <a:solidFill>
                  <a:srgbClr val="000000"/>
                </a:solidFill>
                <a:latin typeface="Verdana"/>
                <a:cs typeface="Verdana"/>
              </a:rPr>
              <a:t>O</a:t>
            </a:r>
            <a:r>
              <a:rPr sz="3200" b="0" spc="-225" dirty="0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sz="3200" b="0" spc="25" dirty="0">
                <a:solidFill>
                  <a:srgbClr val="000000"/>
                </a:solidFill>
                <a:latin typeface="Verdana"/>
                <a:cs typeface="Verdana"/>
              </a:rPr>
              <a:t>Content</a:t>
            </a:r>
            <a:endParaRPr sz="3200">
              <a:latin typeface="Verdana"/>
              <a:cs typeface="Verdana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spc="-100" dirty="0"/>
              <a:t>5</a:t>
            </a:fld>
            <a:endParaRPr spc="-100" dirty="0"/>
          </a:p>
        </p:txBody>
      </p:sp>
      <p:sp>
        <p:nvSpPr>
          <p:cNvPr id="4" name="object 4"/>
          <p:cNvSpPr txBox="1"/>
          <p:nvPr/>
        </p:nvSpPr>
        <p:spPr>
          <a:xfrm>
            <a:off x="1413891" y="1755267"/>
            <a:ext cx="2093595" cy="1256030"/>
          </a:xfrm>
          <a:prstGeom prst="rect">
            <a:avLst/>
          </a:prstGeom>
          <a:solidFill>
            <a:srgbClr val="C72FCC"/>
          </a:solidFill>
          <a:ln w="25146">
            <a:solidFill>
              <a:srgbClr val="FFFFFF"/>
            </a:solidFill>
          </a:ln>
        </p:spPr>
        <p:txBody>
          <a:bodyPr vert="horz" wrap="square" lIns="0" tIns="223520" rIns="0" bIns="0" rtlCol="0">
            <a:spAutoFit/>
          </a:bodyPr>
          <a:lstStyle/>
          <a:p>
            <a:pPr marL="213360" marR="207010" indent="635" algn="ctr">
              <a:lnSpc>
                <a:spcPct val="92000"/>
              </a:lnSpc>
              <a:spcBef>
                <a:spcPts val="1760"/>
              </a:spcBef>
            </a:pPr>
            <a:r>
              <a:rPr sz="1900" spc="-220" dirty="0">
                <a:solidFill>
                  <a:srgbClr val="FFFFFF"/>
                </a:solidFill>
                <a:latin typeface="Verdana"/>
                <a:cs typeface="Verdana"/>
              </a:rPr>
              <a:t>~1.6</a:t>
            </a:r>
            <a:r>
              <a:rPr sz="1900" spc="-1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900" spc="-70" dirty="0">
                <a:solidFill>
                  <a:srgbClr val="FFFFFF"/>
                </a:solidFill>
                <a:latin typeface="Verdana"/>
                <a:cs typeface="Verdana"/>
              </a:rPr>
              <a:t>bi</a:t>
            </a:r>
            <a:r>
              <a:rPr sz="1900" spc="-50" dirty="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sz="1900" spc="-60" dirty="0">
                <a:solidFill>
                  <a:srgbClr val="FFFFFF"/>
                </a:solidFill>
                <a:latin typeface="Verdana"/>
                <a:cs typeface="Verdana"/>
              </a:rPr>
              <a:t>lion  </a:t>
            </a:r>
            <a:r>
              <a:rPr sz="1900" spc="65" dirty="0">
                <a:solidFill>
                  <a:srgbClr val="FFFFFF"/>
                </a:solidFill>
                <a:latin typeface="Verdana"/>
                <a:cs typeface="Verdana"/>
              </a:rPr>
              <a:t>Google </a:t>
            </a:r>
            <a:r>
              <a:rPr sz="1900" spc="7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900" spc="-30" dirty="0">
                <a:solidFill>
                  <a:srgbClr val="FFFFFF"/>
                </a:solidFill>
                <a:latin typeface="Verdana"/>
                <a:cs typeface="Verdana"/>
              </a:rPr>
              <a:t>searche</a:t>
            </a:r>
            <a:r>
              <a:rPr sz="1900" spc="-25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1900" spc="-1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900" spc="-30" dirty="0">
                <a:solidFill>
                  <a:srgbClr val="FFFFFF"/>
                </a:solidFill>
                <a:latin typeface="Verdana"/>
                <a:cs typeface="Verdana"/>
              </a:rPr>
              <a:t>daily</a:t>
            </a:r>
            <a:endParaRPr sz="190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715892" y="1755267"/>
            <a:ext cx="2094230" cy="1256030"/>
          </a:xfrm>
          <a:prstGeom prst="rect">
            <a:avLst/>
          </a:prstGeom>
          <a:solidFill>
            <a:srgbClr val="A233D0"/>
          </a:solidFill>
          <a:ln w="25146">
            <a:solidFill>
              <a:srgbClr val="FFFFFF"/>
            </a:solidFill>
          </a:ln>
        </p:spPr>
        <p:txBody>
          <a:bodyPr vert="horz" wrap="square" lIns="0" tIns="90170" rIns="0" bIns="0" rtlCol="0">
            <a:spAutoFit/>
          </a:bodyPr>
          <a:lstStyle/>
          <a:p>
            <a:pPr marL="287020" marR="280035" indent="635" algn="ctr">
              <a:lnSpc>
                <a:spcPct val="91900"/>
              </a:lnSpc>
              <a:spcBef>
                <a:spcPts val="710"/>
              </a:spcBef>
            </a:pPr>
            <a:r>
              <a:rPr sz="1900" spc="-220" dirty="0">
                <a:solidFill>
                  <a:srgbClr val="FFFFFF"/>
                </a:solidFill>
                <a:latin typeface="Verdana"/>
                <a:cs typeface="Verdana"/>
              </a:rPr>
              <a:t>~1.5</a:t>
            </a:r>
            <a:r>
              <a:rPr sz="1900" spc="-1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900" spc="-70" dirty="0">
                <a:solidFill>
                  <a:srgbClr val="FFFFFF"/>
                </a:solidFill>
                <a:latin typeface="Verdana"/>
                <a:cs typeface="Verdana"/>
              </a:rPr>
              <a:t>bi</a:t>
            </a:r>
            <a:r>
              <a:rPr sz="1900" spc="-50" dirty="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sz="1900" spc="-60" dirty="0">
                <a:solidFill>
                  <a:srgbClr val="FFFFFF"/>
                </a:solidFill>
                <a:latin typeface="Verdana"/>
                <a:cs typeface="Verdana"/>
              </a:rPr>
              <a:t>lion  </a:t>
            </a:r>
            <a:r>
              <a:rPr sz="1900" spc="-40" dirty="0">
                <a:solidFill>
                  <a:srgbClr val="FFFFFF"/>
                </a:solidFill>
                <a:latin typeface="Verdana"/>
                <a:cs typeface="Verdana"/>
              </a:rPr>
              <a:t>physi</a:t>
            </a:r>
            <a:r>
              <a:rPr sz="1900" spc="-45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1900" spc="5" dirty="0">
                <a:solidFill>
                  <a:srgbClr val="FFFFFF"/>
                </a:solidFill>
                <a:latin typeface="Verdana"/>
                <a:cs typeface="Verdana"/>
              </a:rPr>
              <a:t>al</a:t>
            </a:r>
            <a:r>
              <a:rPr sz="1900" spc="-14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900" spc="-175" dirty="0">
                <a:solidFill>
                  <a:srgbClr val="FFFFFF"/>
                </a:solidFill>
                <a:latin typeface="Verdana"/>
                <a:cs typeface="Verdana"/>
              </a:rPr>
              <a:t>vis</a:t>
            </a:r>
            <a:r>
              <a:rPr sz="1900" spc="-110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1900" spc="-160" dirty="0">
                <a:solidFill>
                  <a:srgbClr val="FFFFFF"/>
                </a:solidFill>
                <a:latin typeface="Verdana"/>
                <a:cs typeface="Verdana"/>
              </a:rPr>
              <a:t>ts  </a:t>
            </a:r>
            <a:r>
              <a:rPr sz="1900" spc="40" dirty="0">
                <a:solidFill>
                  <a:srgbClr val="FFFFFF"/>
                </a:solidFill>
                <a:latin typeface="Verdana"/>
                <a:cs typeface="Verdana"/>
              </a:rPr>
              <a:t>based </a:t>
            </a:r>
            <a:r>
              <a:rPr sz="1900" spc="20" dirty="0">
                <a:solidFill>
                  <a:srgbClr val="FFFFFF"/>
                </a:solidFill>
                <a:latin typeface="Verdana"/>
                <a:cs typeface="Verdana"/>
              </a:rPr>
              <a:t>on </a:t>
            </a:r>
            <a:r>
              <a:rPr sz="1900" spc="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900" spc="-30" dirty="0">
                <a:solidFill>
                  <a:srgbClr val="FFFFFF"/>
                </a:solidFill>
                <a:latin typeface="Verdana"/>
                <a:cs typeface="Verdana"/>
              </a:rPr>
              <a:t>searches</a:t>
            </a:r>
            <a:endParaRPr sz="1900">
              <a:latin typeface="Verdana"/>
              <a:cs typeface="Verdan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018657" y="1755267"/>
            <a:ext cx="2093595" cy="1256030"/>
          </a:xfrm>
          <a:prstGeom prst="rect">
            <a:avLst/>
          </a:prstGeom>
          <a:solidFill>
            <a:srgbClr val="7C39D2"/>
          </a:solidFill>
          <a:ln w="25146">
            <a:solidFill>
              <a:srgbClr val="FFFFFF"/>
            </a:solidFill>
          </a:ln>
        </p:spPr>
        <p:txBody>
          <a:bodyPr vert="horz" wrap="square" lIns="0" tIns="90170" rIns="0" bIns="0" rtlCol="0">
            <a:spAutoFit/>
          </a:bodyPr>
          <a:lstStyle/>
          <a:p>
            <a:pPr marL="419100" marR="408940" indent="-3810" algn="ctr">
              <a:lnSpc>
                <a:spcPct val="91900"/>
              </a:lnSpc>
              <a:spcBef>
                <a:spcPts val="710"/>
              </a:spcBef>
            </a:pPr>
            <a:r>
              <a:rPr sz="1900" spc="-245" dirty="0">
                <a:solidFill>
                  <a:srgbClr val="FFFFFF"/>
                </a:solidFill>
                <a:latin typeface="Verdana"/>
                <a:cs typeface="Verdana"/>
              </a:rPr>
              <a:t>90</a:t>
            </a:r>
            <a:r>
              <a:rPr sz="1900" spc="-405" dirty="0">
                <a:solidFill>
                  <a:srgbClr val="FFFFFF"/>
                </a:solidFill>
                <a:latin typeface="Verdana"/>
                <a:cs typeface="Verdana"/>
              </a:rPr>
              <a:t>%</a:t>
            </a:r>
            <a:r>
              <a:rPr sz="1900" spc="-1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900" spc="30" dirty="0">
                <a:solidFill>
                  <a:srgbClr val="FFFFFF"/>
                </a:solidFill>
                <a:latin typeface="Verdana"/>
                <a:cs typeface="Verdana"/>
              </a:rPr>
              <a:t>local  </a:t>
            </a:r>
            <a:r>
              <a:rPr sz="1900" spc="-5" dirty="0">
                <a:solidFill>
                  <a:srgbClr val="FFFFFF"/>
                </a:solidFill>
                <a:latin typeface="Verdana"/>
                <a:cs typeface="Verdana"/>
              </a:rPr>
              <a:t>se</a:t>
            </a:r>
            <a:r>
              <a:rPr sz="1900" spc="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1900" spc="-40" dirty="0">
                <a:solidFill>
                  <a:srgbClr val="FFFFFF"/>
                </a:solidFill>
                <a:latin typeface="Verdana"/>
                <a:cs typeface="Verdana"/>
              </a:rPr>
              <a:t>rches</a:t>
            </a:r>
            <a:r>
              <a:rPr sz="1900" spc="-14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900" spc="-250" dirty="0">
                <a:solidFill>
                  <a:srgbClr val="FFFFFF"/>
                </a:solidFill>
                <a:latin typeface="Verdana"/>
                <a:cs typeface="Verdana"/>
              </a:rPr>
              <a:t>=  </a:t>
            </a:r>
            <a:r>
              <a:rPr sz="1900" spc="-30" dirty="0">
                <a:solidFill>
                  <a:srgbClr val="FFFFFF"/>
                </a:solidFill>
                <a:latin typeface="Verdana"/>
                <a:cs typeface="Verdana"/>
              </a:rPr>
              <a:t>physical </a:t>
            </a:r>
            <a:r>
              <a:rPr sz="1900" spc="-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Verdana"/>
                <a:cs typeface="Verdana"/>
              </a:rPr>
              <a:t>purchase</a:t>
            </a:r>
            <a:endParaRPr sz="1900">
              <a:latin typeface="Verdana"/>
              <a:cs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413891" y="3220592"/>
            <a:ext cx="2093595" cy="1256030"/>
          </a:xfrm>
          <a:prstGeom prst="rect">
            <a:avLst/>
          </a:prstGeom>
          <a:solidFill>
            <a:srgbClr val="583DD4"/>
          </a:solidFill>
          <a:ln w="25146">
            <a:solidFill>
              <a:srgbClr val="FFFFFF"/>
            </a:solidFill>
          </a:ln>
        </p:spPr>
        <p:txBody>
          <a:bodyPr vert="horz" wrap="square" lIns="0" tIns="90170" rIns="0" bIns="0" rtlCol="0">
            <a:spAutoFit/>
          </a:bodyPr>
          <a:lstStyle/>
          <a:p>
            <a:pPr marL="88900" marR="81280" algn="ctr">
              <a:lnSpc>
                <a:spcPct val="92000"/>
              </a:lnSpc>
              <a:spcBef>
                <a:spcPts val="710"/>
              </a:spcBef>
            </a:pPr>
            <a:r>
              <a:rPr sz="1900" spc="-160" dirty="0">
                <a:solidFill>
                  <a:srgbClr val="FFFFFF"/>
                </a:solidFill>
                <a:latin typeface="Verdana"/>
                <a:cs typeface="Verdana"/>
              </a:rPr>
              <a:t>5</a:t>
            </a:r>
            <a:r>
              <a:rPr sz="1900" spc="-150" dirty="0">
                <a:solidFill>
                  <a:srgbClr val="FFFFFF"/>
                </a:solidFill>
                <a:latin typeface="Verdana"/>
                <a:cs typeface="Verdana"/>
              </a:rPr>
              <a:t>0</a:t>
            </a:r>
            <a:r>
              <a:rPr sz="1900" spc="-275" dirty="0">
                <a:solidFill>
                  <a:srgbClr val="FFFFFF"/>
                </a:solidFill>
                <a:latin typeface="Verdana"/>
                <a:cs typeface="Verdana"/>
              </a:rPr>
              <a:t>0</a:t>
            </a:r>
            <a:r>
              <a:rPr sz="1900" spc="-459" dirty="0">
                <a:solidFill>
                  <a:srgbClr val="FFFFFF"/>
                </a:solidFill>
                <a:latin typeface="Verdana"/>
                <a:cs typeface="Verdana"/>
              </a:rPr>
              <a:t>%</a:t>
            </a:r>
            <a:r>
              <a:rPr sz="1900" spc="-1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900" spc="-15" dirty="0">
                <a:solidFill>
                  <a:srgbClr val="FFFFFF"/>
                </a:solidFill>
                <a:latin typeface="Verdana"/>
                <a:cs typeface="Verdana"/>
              </a:rPr>
              <a:t>increas</a:t>
            </a:r>
            <a:r>
              <a:rPr sz="1900" spc="-1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1900" spc="-14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900" spc="-90" dirty="0">
                <a:solidFill>
                  <a:srgbClr val="FFFFFF"/>
                </a:solidFill>
                <a:latin typeface="Verdana"/>
                <a:cs typeface="Verdana"/>
              </a:rPr>
              <a:t>in  </a:t>
            </a:r>
            <a:r>
              <a:rPr sz="1900" spc="20" dirty="0">
                <a:solidFill>
                  <a:srgbClr val="FFFFFF"/>
                </a:solidFill>
                <a:latin typeface="Verdana"/>
                <a:cs typeface="Verdana"/>
              </a:rPr>
              <a:t>‘near </a:t>
            </a:r>
            <a:r>
              <a:rPr sz="1900" spc="65" dirty="0">
                <a:solidFill>
                  <a:srgbClr val="FFFFFF"/>
                </a:solidFill>
                <a:latin typeface="Verdana"/>
                <a:cs typeface="Verdana"/>
              </a:rPr>
              <a:t>me’ </a:t>
            </a:r>
            <a:r>
              <a:rPr sz="1900" spc="70" dirty="0">
                <a:solidFill>
                  <a:srgbClr val="FFFFFF"/>
                </a:solidFill>
                <a:latin typeface="Verdana"/>
                <a:cs typeface="Verdana"/>
              </a:rPr>
              <a:t>and </a:t>
            </a:r>
            <a:r>
              <a:rPr sz="1900" spc="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900" spc="25" dirty="0">
                <a:solidFill>
                  <a:srgbClr val="FFFFFF"/>
                </a:solidFill>
                <a:latin typeface="Verdana"/>
                <a:cs typeface="Verdana"/>
              </a:rPr>
              <a:t>‘buy </a:t>
            </a:r>
            <a:r>
              <a:rPr sz="1900" spc="55" dirty="0">
                <a:solidFill>
                  <a:srgbClr val="FFFFFF"/>
                </a:solidFill>
                <a:latin typeface="Verdana"/>
                <a:cs typeface="Verdana"/>
              </a:rPr>
              <a:t>now’ </a:t>
            </a:r>
            <a:r>
              <a:rPr sz="1900" spc="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900" spc="-30" dirty="0">
                <a:solidFill>
                  <a:srgbClr val="FFFFFF"/>
                </a:solidFill>
                <a:latin typeface="Verdana"/>
                <a:cs typeface="Verdana"/>
              </a:rPr>
              <a:t>searches</a:t>
            </a:r>
            <a:endParaRPr sz="1900">
              <a:latin typeface="Verdana"/>
              <a:cs typeface="Verdan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715892" y="3220592"/>
            <a:ext cx="2094230" cy="1256030"/>
          </a:xfrm>
          <a:prstGeom prst="rect">
            <a:avLst/>
          </a:prstGeom>
          <a:solidFill>
            <a:srgbClr val="4350D7"/>
          </a:solidFill>
          <a:ln w="25146">
            <a:solidFill>
              <a:srgbClr val="FFFFFF"/>
            </a:solidFill>
          </a:ln>
        </p:spPr>
        <p:txBody>
          <a:bodyPr vert="horz" wrap="square" lIns="0" tIns="44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5"/>
              </a:spcBef>
            </a:pPr>
            <a:endParaRPr sz="2450">
              <a:latin typeface="Times New Roman"/>
              <a:cs typeface="Times New Roman"/>
            </a:endParaRPr>
          </a:p>
          <a:p>
            <a:pPr marL="213360" marR="196215" indent="-7620">
              <a:lnSpc>
                <a:spcPts val="2090"/>
              </a:lnSpc>
            </a:pPr>
            <a:r>
              <a:rPr sz="1900" spc="-160" dirty="0">
                <a:solidFill>
                  <a:srgbClr val="FFFFFF"/>
                </a:solidFill>
                <a:latin typeface="Verdana"/>
                <a:cs typeface="Verdana"/>
              </a:rPr>
              <a:t>5</a:t>
            </a:r>
            <a:r>
              <a:rPr sz="1900" spc="-150" dirty="0">
                <a:solidFill>
                  <a:srgbClr val="FFFFFF"/>
                </a:solidFill>
                <a:latin typeface="Verdana"/>
                <a:cs typeface="Verdana"/>
              </a:rPr>
              <a:t>0</a:t>
            </a:r>
            <a:r>
              <a:rPr sz="1900" spc="-575" dirty="0">
                <a:solidFill>
                  <a:srgbClr val="FFFFFF"/>
                </a:solidFill>
                <a:latin typeface="Verdana"/>
                <a:cs typeface="Verdana"/>
              </a:rPr>
              <a:t>%</a:t>
            </a:r>
            <a:r>
              <a:rPr sz="1900" spc="-1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900" spc="20" dirty="0">
                <a:solidFill>
                  <a:srgbClr val="FFFFFF"/>
                </a:solidFill>
                <a:latin typeface="Verdana"/>
                <a:cs typeface="Verdana"/>
              </a:rPr>
              <a:t>‘near</a:t>
            </a:r>
            <a:r>
              <a:rPr sz="1900" spc="-14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900" spc="50" dirty="0">
                <a:solidFill>
                  <a:srgbClr val="FFFFFF"/>
                </a:solidFill>
                <a:latin typeface="Verdana"/>
                <a:cs typeface="Verdana"/>
              </a:rPr>
              <a:t>me’  </a:t>
            </a:r>
            <a:r>
              <a:rPr sz="1900" spc="-140" dirty="0">
                <a:solidFill>
                  <a:srgbClr val="FFFFFF"/>
                </a:solidFill>
                <a:latin typeface="Verdana"/>
                <a:cs typeface="Verdana"/>
              </a:rPr>
              <a:t>users</a:t>
            </a:r>
            <a:r>
              <a:rPr sz="1900" spc="-14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900" spc="-150" dirty="0">
                <a:solidFill>
                  <a:srgbClr val="FFFFFF"/>
                </a:solidFill>
                <a:latin typeface="Verdana"/>
                <a:cs typeface="Verdana"/>
              </a:rPr>
              <a:t>visi</a:t>
            </a:r>
            <a:r>
              <a:rPr sz="1900" spc="-140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1900" spc="-14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900" spc="-210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1900" spc="-16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1900" spc="-15" dirty="0">
                <a:solidFill>
                  <a:srgbClr val="FFFFFF"/>
                </a:solidFill>
                <a:latin typeface="Verdana"/>
                <a:cs typeface="Verdana"/>
              </a:rPr>
              <a:t>ore</a:t>
            </a:r>
            <a:endParaRPr sz="1900">
              <a:latin typeface="Verdana"/>
              <a:cs typeface="Verdan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018657" y="3220592"/>
            <a:ext cx="2093595" cy="1256030"/>
          </a:xfrm>
          <a:prstGeom prst="rect">
            <a:avLst/>
          </a:prstGeom>
          <a:solidFill>
            <a:srgbClr val="487BDA"/>
          </a:solidFill>
          <a:ln w="25146">
            <a:solidFill>
              <a:srgbClr val="FFFFFF"/>
            </a:solidFill>
          </a:ln>
        </p:spPr>
        <p:txBody>
          <a:bodyPr vert="horz" wrap="square" lIns="0" tIns="90170" rIns="0" bIns="0" rtlCol="0">
            <a:spAutoFit/>
          </a:bodyPr>
          <a:lstStyle/>
          <a:p>
            <a:pPr marL="217804" marR="207645" indent="-3175" algn="ctr">
              <a:lnSpc>
                <a:spcPct val="92000"/>
              </a:lnSpc>
              <a:spcBef>
                <a:spcPts val="710"/>
              </a:spcBef>
            </a:pPr>
            <a:r>
              <a:rPr sz="1900" spc="-245" dirty="0">
                <a:solidFill>
                  <a:srgbClr val="FFFFFF"/>
                </a:solidFill>
                <a:latin typeface="Verdana"/>
                <a:cs typeface="Verdana"/>
              </a:rPr>
              <a:t>90</a:t>
            </a:r>
            <a:r>
              <a:rPr sz="1900" spc="-405" dirty="0">
                <a:solidFill>
                  <a:srgbClr val="FFFFFF"/>
                </a:solidFill>
                <a:latin typeface="Verdana"/>
                <a:cs typeface="Verdana"/>
              </a:rPr>
              <a:t>%</a:t>
            </a:r>
            <a:r>
              <a:rPr sz="1900" spc="-1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900" spc="-125" dirty="0">
                <a:solidFill>
                  <a:srgbClr val="FFFFFF"/>
                </a:solidFill>
                <a:latin typeface="Verdana"/>
                <a:cs typeface="Verdana"/>
              </a:rPr>
              <a:t>users  </a:t>
            </a:r>
            <a:r>
              <a:rPr sz="1900" spc="80" dirty="0">
                <a:solidFill>
                  <a:srgbClr val="FFFFFF"/>
                </a:solidFill>
                <a:latin typeface="Verdana"/>
                <a:cs typeface="Verdana"/>
              </a:rPr>
              <a:t>depend </a:t>
            </a:r>
            <a:r>
              <a:rPr sz="1900" spc="20" dirty="0">
                <a:solidFill>
                  <a:srgbClr val="FFFFFF"/>
                </a:solidFill>
                <a:latin typeface="Verdana"/>
                <a:cs typeface="Verdana"/>
              </a:rPr>
              <a:t>on </a:t>
            </a:r>
            <a:r>
              <a:rPr sz="1900" spc="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900" spc="-85" dirty="0">
                <a:solidFill>
                  <a:srgbClr val="FFFFFF"/>
                </a:solidFill>
                <a:latin typeface="Verdana"/>
                <a:cs typeface="Verdana"/>
              </a:rPr>
              <a:t>posit</a:t>
            </a:r>
            <a:r>
              <a:rPr sz="1900" spc="-55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1900" spc="10" dirty="0">
                <a:solidFill>
                  <a:srgbClr val="FFFFFF"/>
                </a:solidFill>
                <a:latin typeface="Verdana"/>
                <a:cs typeface="Verdana"/>
              </a:rPr>
              <a:t>v</a:t>
            </a:r>
            <a:r>
              <a:rPr sz="1900" spc="1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1900" spc="-14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900" spc="-65" dirty="0">
                <a:solidFill>
                  <a:srgbClr val="FFFFFF"/>
                </a:solidFill>
                <a:latin typeface="Verdana"/>
                <a:cs typeface="Verdana"/>
              </a:rPr>
              <a:t>onl</a:t>
            </a:r>
            <a:r>
              <a:rPr sz="1900" spc="-45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1900" spc="25" dirty="0">
                <a:solidFill>
                  <a:srgbClr val="FFFFFF"/>
                </a:solidFill>
                <a:latin typeface="Verdana"/>
                <a:cs typeface="Verdana"/>
              </a:rPr>
              <a:t>ne  </a:t>
            </a:r>
            <a:r>
              <a:rPr sz="1900" spc="-70" dirty="0">
                <a:solidFill>
                  <a:srgbClr val="FFFFFF"/>
                </a:solidFill>
                <a:latin typeface="Verdana"/>
                <a:cs typeface="Verdana"/>
              </a:rPr>
              <a:t>reviews</a:t>
            </a:r>
            <a:endParaRPr sz="1900">
              <a:latin typeface="Verdana"/>
              <a:cs typeface="Verdan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715892" y="4685919"/>
            <a:ext cx="2094230" cy="1256030"/>
          </a:xfrm>
          <a:prstGeom prst="rect">
            <a:avLst/>
          </a:prstGeom>
          <a:solidFill>
            <a:srgbClr val="4EA6DC"/>
          </a:solidFill>
          <a:ln w="25146">
            <a:solidFill>
              <a:srgbClr val="FFFFFF"/>
            </a:solidFill>
          </a:ln>
        </p:spPr>
        <p:txBody>
          <a:bodyPr vert="horz" wrap="square" lIns="0" tIns="90805" rIns="0" bIns="0" rtlCol="0">
            <a:spAutoFit/>
          </a:bodyPr>
          <a:lstStyle/>
          <a:p>
            <a:pPr marL="89535" marR="81915" algn="ctr">
              <a:lnSpc>
                <a:spcPct val="91900"/>
              </a:lnSpc>
              <a:spcBef>
                <a:spcPts val="715"/>
              </a:spcBef>
            </a:pPr>
            <a:r>
              <a:rPr sz="1900" spc="-160" dirty="0">
                <a:solidFill>
                  <a:srgbClr val="FFFFFF"/>
                </a:solidFill>
                <a:latin typeface="Verdana"/>
                <a:cs typeface="Verdana"/>
              </a:rPr>
              <a:t>8</a:t>
            </a:r>
            <a:r>
              <a:rPr sz="1900" spc="-150" dirty="0">
                <a:solidFill>
                  <a:srgbClr val="FFFFFF"/>
                </a:solidFill>
                <a:latin typeface="Verdana"/>
                <a:cs typeface="Verdana"/>
              </a:rPr>
              <a:t>6</a:t>
            </a:r>
            <a:r>
              <a:rPr sz="1900" spc="-575" dirty="0">
                <a:solidFill>
                  <a:srgbClr val="FFFFFF"/>
                </a:solidFill>
                <a:latin typeface="Verdana"/>
                <a:cs typeface="Verdana"/>
              </a:rPr>
              <a:t>%</a:t>
            </a:r>
            <a:r>
              <a:rPr sz="1900" spc="-1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900" spc="-140" dirty="0">
                <a:solidFill>
                  <a:srgbClr val="FFFFFF"/>
                </a:solidFill>
                <a:latin typeface="Verdana"/>
                <a:cs typeface="Verdana"/>
              </a:rPr>
              <a:t>users</a:t>
            </a:r>
            <a:r>
              <a:rPr sz="1900" spc="-14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900" spc="-55" dirty="0">
                <a:solidFill>
                  <a:srgbClr val="FFFFFF"/>
                </a:solidFill>
                <a:latin typeface="Verdana"/>
                <a:cs typeface="Verdana"/>
              </a:rPr>
              <a:t>use  </a:t>
            </a:r>
            <a:r>
              <a:rPr sz="1900" spc="120" dirty="0">
                <a:solidFill>
                  <a:srgbClr val="FFFFFF"/>
                </a:solidFill>
                <a:latin typeface="Verdana"/>
                <a:cs typeface="Verdana"/>
              </a:rPr>
              <a:t>Go</a:t>
            </a:r>
            <a:r>
              <a:rPr sz="1900" spc="114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1900" spc="15" dirty="0">
                <a:solidFill>
                  <a:srgbClr val="FFFFFF"/>
                </a:solidFill>
                <a:latin typeface="Verdana"/>
                <a:cs typeface="Verdana"/>
              </a:rPr>
              <a:t>gle</a:t>
            </a:r>
            <a:r>
              <a:rPr sz="1900" spc="-14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900" spc="40" dirty="0">
                <a:solidFill>
                  <a:srgbClr val="FFFFFF"/>
                </a:solidFill>
                <a:latin typeface="Verdana"/>
                <a:cs typeface="Verdana"/>
              </a:rPr>
              <a:t>Maps</a:t>
            </a:r>
            <a:r>
              <a:rPr sz="1900" spc="-14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900" spc="-114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1900" spc="65" dirty="0">
                <a:solidFill>
                  <a:srgbClr val="FFFFFF"/>
                </a:solidFill>
                <a:latin typeface="Verdana"/>
                <a:cs typeface="Verdana"/>
              </a:rPr>
              <a:t>o  </a:t>
            </a:r>
            <a:r>
              <a:rPr sz="1900" spc="-30" dirty="0">
                <a:solidFill>
                  <a:srgbClr val="FFFFFF"/>
                </a:solidFill>
                <a:latin typeface="Verdana"/>
                <a:cs typeface="Verdana"/>
              </a:rPr>
              <a:t>explore</a:t>
            </a:r>
            <a:r>
              <a:rPr sz="1900" spc="-1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900" spc="30" dirty="0">
                <a:solidFill>
                  <a:srgbClr val="FFFFFF"/>
                </a:solidFill>
                <a:latin typeface="Verdana"/>
                <a:cs typeface="Verdana"/>
              </a:rPr>
              <a:t>local  </a:t>
            </a:r>
            <a:r>
              <a:rPr sz="1900" spc="-100" dirty="0">
                <a:solidFill>
                  <a:srgbClr val="FFFFFF"/>
                </a:solidFill>
                <a:latin typeface="Verdana"/>
                <a:cs typeface="Verdana"/>
              </a:rPr>
              <a:t>businesses</a:t>
            </a:r>
            <a:endParaRPr sz="19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44651" y="1600200"/>
            <a:ext cx="8229600" cy="459181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73201" y="159257"/>
            <a:ext cx="656209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b="0" spc="-25" dirty="0">
                <a:solidFill>
                  <a:srgbClr val="000000"/>
                </a:solidFill>
                <a:latin typeface="Verdana"/>
                <a:cs typeface="Verdana"/>
              </a:rPr>
              <a:t>Popular</a:t>
            </a:r>
            <a:r>
              <a:rPr sz="3200" b="0" spc="-220" dirty="0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sz="3200" b="0" spc="-55" dirty="0">
                <a:solidFill>
                  <a:srgbClr val="000000"/>
                </a:solidFill>
                <a:latin typeface="Verdana"/>
                <a:cs typeface="Verdana"/>
              </a:rPr>
              <a:t>Socia</a:t>
            </a:r>
            <a:r>
              <a:rPr sz="3200" b="0" spc="-25" dirty="0">
                <a:solidFill>
                  <a:srgbClr val="000000"/>
                </a:solidFill>
                <a:latin typeface="Verdana"/>
                <a:cs typeface="Verdana"/>
              </a:rPr>
              <a:t>l</a:t>
            </a:r>
            <a:r>
              <a:rPr sz="3200" b="0" spc="-225" dirty="0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sz="3200" b="0" spc="-70" dirty="0">
                <a:solidFill>
                  <a:srgbClr val="000000"/>
                </a:solidFill>
                <a:latin typeface="Verdana"/>
                <a:cs typeface="Verdana"/>
              </a:rPr>
              <a:t>Networking</a:t>
            </a:r>
            <a:r>
              <a:rPr sz="3200" b="0" spc="-240" dirty="0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sz="3200" b="0" spc="125" dirty="0">
                <a:solidFill>
                  <a:srgbClr val="000000"/>
                </a:solidFill>
                <a:latin typeface="Verdana"/>
                <a:cs typeface="Verdana"/>
              </a:rPr>
              <a:t>Media</a:t>
            </a:r>
            <a:endParaRPr sz="3200">
              <a:latin typeface="Verdana"/>
              <a:cs typeface="Verdana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569080" y="1134491"/>
            <a:ext cx="5480685" cy="542290"/>
            <a:chOff x="3569080" y="1134491"/>
            <a:chExt cx="5480685" cy="542290"/>
          </a:xfrm>
        </p:grpSpPr>
        <p:sp>
          <p:nvSpPr>
            <p:cNvPr id="5" name="object 5"/>
            <p:cNvSpPr/>
            <p:nvPr/>
          </p:nvSpPr>
          <p:spPr>
            <a:xfrm>
              <a:off x="3581780" y="1147191"/>
              <a:ext cx="5455285" cy="516890"/>
            </a:xfrm>
            <a:custGeom>
              <a:avLst/>
              <a:gdLst/>
              <a:ahLst/>
              <a:cxnLst/>
              <a:rect l="l" t="t" r="r" b="b"/>
              <a:pathLst>
                <a:path w="5455284" h="516889">
                  <a:moveTo>
                    <a:pt x="5369052" y="0"/>
                  </a:moveTo>
                  <a:lnTo>
                    <a:pt x="86106" y="0"/>
                  </a:lnTo>
                  <a:lnTo>
                    <a:pt x="52613" y="6774"/>
                  </a:lnTo>
                  <a:lnTo>
                    <a:pt x="25241" y="25241"/>
                  </a:lnTo>
                  <a:lnTo>
                    <a:pt x="6774" y="52613"/>
                  </a:lnTo>
                  <a:lnTo>
                    <a:pt x="0" y="86105"/>
                  </a:lnTo>
                  <a:lnTo>
                    <a:pt x="0" y="430529"/>
                  </a:lnTo>
                  <a:lnTo>
                    <a:pt x="6774" y="464022"/>
                  </a:lnTo>
                  <a:lnTo>
                    <a:pt x="25241" y="491394"/>
                  </a:lnTo>
                  <a:lnTo>
                    <a:pt x="52613" y="509861"/>
                  </a:lnTo>
                  <a:lnTo>
                    <a:pt x="86106" y="516635"/>
                  </a:lnTo>
                  <a:lnTo>
                    <a:pt x="5369052" y="516635"/>
                  </a:lnTo>
                  <a:lnTo>
                    <a:pt x="5402544" y="509861"/>
                  </a:lnTo>
                  <a:lnTo>
                    <a:pt x="5429916" y="491394"/>
                  </a:lnTo>
                  <a:lnTo>
                    <a:pt x="5448383" y="464022"/>
                  </a:lnTo>
                  <a:lnTo>
                    <a:pt x="5455158" y="430529"/>
                  </a:lnTo>
                  <a:lnTo>
                    <a:pt x="5455158" y="86105"/>
                  </a:lnTo>
                  <a:lnTo>
                    <a:pt x="5448383" y="52613"/>
                  </a:lnTo>
                  <a:lnTo>
                    <a:pt x="5429916" y="25241"/>
                  </a:lnTo>
                  <a:lnTo>
                    <a:pt x="5402544" y="6774"/>
                  </a:lnTo>
                  <a:lnTo>
                    <a:pt x="5369052" y="0"/>
                  </a:lnTo>
                  <a:close/>
                </a:path>
              </a:pathLst>
            </a:custGeom>
            <a:solidFill>
              <a:srgbClr val="C72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581780" y="1147191"/>
              <a:ext cx="5455285" cy="516890"/>
            </a:xfrm>
            <a:custGeom>
              <a:avLst/>
              <a:gdLst/>
              <a:ahLst/>
              <a:cxnLst/>
              <a:rect l="l" t="t" r="r" b="b"/>
              <a:pathLst>
                <a:path w="5455284" h="516889">
                  <a:moveTo>
                    <a:pt x="0" y="86105"/>
                  </a:moveTo>
                  <a:lnTo>
                    <a:pt x="6774" y="52613"/>
                  </a:lnTo>
                  <a:lnTo>
                    <a:pt x="25241" y="25241"/>
                  </a:lnTo>
                  <a:lnTo>
                    <a:pt x="52613" y="6774"/>
                  </a:lnTo>
                  <a:lnTo>
                    <a:pt x="86106" y="0"/>
                  </a:lnTo>
                  <a:lnTo>
                    <a:pt x="5369052" y="0"/>
                  </a:lnTo>
                  <a:lnTo>
                    <a:pt x="5402544" y="6774"/>
                  </a:lnTo>
                  <a:lnTo>
                    <a:pt x="5429916" y="25241"/>
                  </a:lnTo>
                  <a:lnTo>
                    <a:pt x="5448383" y="52613"/>
                  </a:lnTo>
                  <a:lnTo>
                    <a:pt x="5455158" y="86105"/>
                  </a:lnTo>
                  <a:lnTo>
                    <a:pt x="5455158" y="430529"/>
                  </a:lnTo>
                  <a:lnTo>
                    <a:pt x="5448383" y="464022"/>
                  </a:lnTo>
                  <a:lnTo>
                    <a:pt x="5429916" y="491394"/>
                  </a:lnTo>
                  <a:lnTo>
                    <a:pt x="5402544" y="509861"/>
                  </a:lnTo>
                  <a:lnTo>
                    <a:pt x="5369052" y="516635"/>
                  </a:lnTo>
                  <a:lnTo>
                    <a:pt x="86106" y="516635"/>
                  </a:lnTo>
                  <a:lnTo>
                    <a:pt x="52613" y="509861"/>
                  </a:lnTo>
                  <a:lnTo>
                    <a:pt x="25241" y="491394"/>
                  </a:lnTo>
                  <a:lnTo>
                    <a:pt x="6774" y="464022"/>
                  </a:lnTo>
                  <a:lnTo>
                    <a:pt x="0" y="430529"/>
                  </a:lnTo>
                  <a:lnTo>
                    <a:pt x="0" y="86105"/>
                  </a:lnTo>
                  <a:close/>
                </a:path>
              </a:pathLst>
            </a:custGeom>
            <a:ln w="2514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3643629" y="1190498"/>
            <a:ext cx="5193665" cy="406400"/>
          </a:xfrm>
          <a:prstGeom prst="rect">
            <a:avLst/>
          </a:prstGeom>
        </p:spPr>
        <p:txBody>
          <a:bodyPr vert="horz" wrap="square" lIns="0" tIns="32384" rIns="0" bIns="0" rtlCol="0">
            <a:spAutoFit/>
          </a:bodyPr>
          <a:lstStyle/>
          <a:p>
            <a:pPr marL="12700" marR="5080">
              <a:lnSpc>
                <a:spcPts val="1430"/>
              </a:lnSpc>
              <a:spcBef>
                <a:spcPts val="254"/>
              </a:spcBef>
            </a:pPr>
            <a:r>
              <a:rPr sz="1300" spc="-110" dirty="0">
                <a:solidFill>
                  <a:srgbClr val="FFFFFF"/>
                </a:solidFill>
                <a:latin typeface="Verdana"/>
                <a:cs typeface="Verdana"/>
              </a:rPr>
              <a:t>Links</a:t>
            </a:r>
            <a:r>
              <a:rPr sz="1300" spc="-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300" spc="-20" dirty="0">
                <a:solidFill>
                  <a:srgbClr val="FFFFFF"/>
                </a:solidFill>
                <a:latin typeface="Verdana"/>
                <a:cs typeface="Verdana"/>
              </a:rPr>
              <a:t>published</a:t>
            </a:r>
            <a:r>
              <a:rPr sz="1300" spc="-10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300" spc="15" dirty="0">
                <a:solidFill>
                  <a:srgbClr val="FFFFFF"/>
                </a:solidFill>
                <a:latin typeface="Verdana"/>
                <a:cs typeface="Verdana"/>
              </a:rPr>
              <a:t>on</a:t>
            </a:r>
            <a:r>
              <a:rPr sz="1300" spc="-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Verdana"/>
                <a:cs typeface="Verdana"/>
              </a:rPr>
              <a:t>social</a:t>
            </a:r>
            <a:r>
              <a:rPr sz="1300" spc="-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300" spc="20" dirty="0">
                <a:solidFill>
                  <a:srgbClr val="FFFFFF"/>
                </a:solidFill>
                <a:latin typeface="Verdana"/>
                <a:cs typeface="Verdana"/>
              </a:rPr>
              <a:t>media</a:t>
            </a:r>
            <a:r>
              <a:rPr sz="1300" spc="-10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300" dirty="0">
                <a:solidFill>
                  <a:srgbClr val="FFFFFF"/>
                </a:solidFill>
                <a:latin typeface="Verdana"/>
                <a:cs typeface="Verdana"/>
              </a:rPr>
              <a:t>are</a:t>
            </a:r>
            <a:r>
              <a:rPr sz="1300" spc="-1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300" spc="-50" dirty="0">
                <a:solidFill>
                  <a:srgbClr val="FFFFFF"/>
                </a:solidFill>
                <a:latin typeface="Verdana"/>
                <a:cs typeface="Verdana"/>
              </a:rPr>
              <a:t>back-links</a:t>
            </a:r>
            <a:r>
              <a:rPr sz="1300" spc="-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300" spc="-20" dirty="0">
                <a:solidFill>
                  <a:srgbClr val="FFFFFF"/>
                </a:solidFill>
                <a:latin typeface="Verdana"/>
                <a:cs typeface="Verdana"/>
              </a:rPr>
              <a:t>that</a:t>
            </a:r>
            <a:r>
              <a:rPr sz="1300" spc="-1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300" spc="-5" dirty="0">
                <a:solidFill>
                  <a:srgbClr val="FFFFFF"/>
                </a:solidFill>
                <a:latin typeface="Verdana"/>
                <a:cs typeface="Verdana"/>
              </a:rPr>
              <a:t>influence</a:t>
            </a:r>
            <a:r>
              <a:rPr sz="1300" spc="-95" dirty="0">
                <a:solidFill>
                  <a:srgbClr val="FFFFFF"/>
                </a:solidFill>
                <a:latin typeface="Verdana"/>
                <a:cs typeface="Verdana"/>
              </a:rPr>
              <a:t> SEO </a:t>
            </a:r>
            <a:r>
              <a:rPr sz="1300" spc="-4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300" spc="50" dirty="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sz="1300" spc="-10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300" spc="-70" dirty="0">
                <a:solidFill>
                  <a:srgbClr val="FFFFFF"/>
                </a:solidFill>
                <a:latin typeface="Verdana"/>
                <a:cs typeface="Verdana"/>
              </a:rPr>
              <a:t>rank.</a:t>
            </a:r>
            <a:endParaRPr sz="1300">
              <a:latin typeface="Verdana"/>
              <a:cs typeface="Verdana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3692525" y="3156076"/>
            <a:ext cx="1758950" cy="1525270"/>
            <a:chOff x="3692525" y="3156076"/>
            <a:chExt cx="1758950" cy="1525270"/>
          </a:xfrm>
        </p:grpSpPr>
        <p:sp>
          <p:nvSpPr>
            <p:cNvPr id="9" name="object 9"/>
            <p:cNvSpPr/>
            <p:nvPr/>
          </p:nvSpPr>
          <p:spPr>
            <a:xfrm>
              <a:off x="3705225" y="3168776"/>
              <a:ext cx="1733550" cy="1499870"/>
            </a:xfrm>
            <a:custGeom>
              <a:avLst/>
              <a:gdLst/>
              <a:ahLst/>
              <a:cxnLst/>
              <a:rect l="l" t="t" r="r" b="b"/>
              <a:pathLst>
                <a:path w="1733550" h="1499870">
                  <a:moveTo>
                    <a:pt x="1305052" y="0"/>
                  </a:moveTo>
                  <a:lnTo>
                    <a:pt x="428498" y="0"/>
                  </a:lnTo>
                  <a:lnTo>
                    <a:pt x="0" y="749808"/>
                  </a:lnTo>
                  <a:lnTo>
                    <a:pt x="428498" y="1499616"/>
                  </a:lnTo>
                  <a:lnTo>
                    <a:pt x="1305052" y="1499616"/>
                  </a:lnTo>
                  <a:lnTo>
                    <a:pt x="1733550" y="749808"/>
                  </a:lnTo>
                  <a:lnTo>
                    <a:pt x="1305052" y="0"/>
                  </a:lnTo>
                  <a:close/>
                </a:path>
              </a:pathLst>
            </a:custGeom>
            <a:solidFill>
              <a:srgbClr val="E22C9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705225" y="3168776"/>
              <a:ext cx="1733550" cy="1499870"/>
            </a:xfrm>
            <a:custGeom>
              <a:avLst/>
              <a:gdLst/>
              <a:ahLst/>
              <a:cxnLst/>
              <a:rect l="l" t="t" r="r" b="b"/>
              <a:pathLst>
                <a:path w="1733550" h="1499870">
                  <a:moveTo>
                    <a:pt x="0" y="749808"/>
                  </a:moveTo>
                  <a:lnTo>
                    <a:pt x="428498" y="0"/>
                  </a:lnTo>
                  <a:lnTo>
                    <a:pt x="1305052" y="0"/>
                  </a:lnTo>
                  <a:lnTo>
                    <a:pt x="1733550" y="749808"/>
                  </a:lnTo>
                  <a:lnTo>
                    <a:pt x="1305052" y="1499616"/>
                  </a:lnTo>
                  <a:lnTo>
                    <a:pt x="428498" y="1499616"/>
                  </a:lnTo>
                  <a:lnTo>
                    <a:pt x="0" y="749808"/>
                  </a:lnTo>
                  <a:close/>
                </a:path>
              </a:pathLst>
            </a:custGeom>
            <a:ln w="2514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4092955" y="3591305"/>
            <a:ext cx="958850" cy="631190"/>
          </a:xfrm>
          <a:prstGeom prst="rect">
            <a:avLst/>
          </a:prstGeom>
        </p:spPr>
        <p:txBody>
          <a:bodyPr vert="horz" wrap="square" lIns="0" tIns="29209" rIns="0" bIns="0" rtlCol="0">
            <a:spAutoFit/>
          </a:bodyPr>
          <a:lstStyle/>
          <a:p>
            <a:pPr marL="12700" marR="5080" algn="ctr">
              <a:lnSpc>
                <a:spcPct val="92000"/>
              </a:lnSpc>
              <a:spcBef>
                <a:spcPts val="229"/>
              </a:spcBef>
            </a:pPr>
            <a:r>
              <a:rPr sz="1400" spc="-40" dirty="0">
                <a:solidFill>
                  <a:srgbClr val="FFFFFF"/>
                </a:solidFill>
                <a:latin typeface="Verdana"/>
                <a:cs typeface="Verdana"/>
              </a:rPr>
              <a:t>Free</a:t>
            </a:r>
            <a:r>
              <a:rPr sz="1400" spc="-10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400" spc="-45" dirty="0">
                <a:solidFill>
                  <a:srgbClr val="FFFFFF"/>
                </a:solidFill>
                <a:latin typeface="Verdana"/>
                <a:cs typeface="Verdana"/>
              </a:rPr>
              <a:t>Soc</a:t>
            </a:r>
            <a:r>
              <a:rPr sz="1400" spc="-10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1400" spc="-5" dirty="0">
                <a:solidFill>
                  <a:srgbClr val="FFFFFF"/>
                </a:solidFill>
                <a:latin typeface="Verdana"/>
                <a:cs typeface="Verdana"/>
              </a:rPr>
              <a:t>al  </a:t>
            </a:r>
            <a:r>
              <a:rPr sz="1400" spc="55" dirty="0">
                <a:solidFill>
                  <a:srgbClr val="FFFFFF"/>
                </a:solidFill>
                <a:latin typeface="Verdana"/>
                <a:cs typeface="Verdana"/>
              </a:rPr>
              <a:t>Media </a:t>
            </a:r>
            <a:r>
              <a:rPr sz="1400" spc="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400" spc="-55" dirty="0">
                <a:solidFill>
                  <a:srgbClr val="FFFFFF"/>
                </a:solidFill>
                <a:latin typeface="Verdana"/>
                <a:cs typeface="Verdana"/>
              </a:rPr>
              <a:t>Platforms</a:t>
            </a:r>
            <a:endParaRPr sz="1400">
              <a:latin typeface="Verdana"/>
              <a:cs typeface="Verdana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3852545" y="1792097"/>
            <a:ext cx="1591945" cy="1254760"/>
            <a:chOff x="3852545" y="1792097"/>
            <a:chExt cx="1591945" cy="1254760"/>
          </a:xfrm>
        </p:grpSpPr>
        <p:sp>
          <p:nvSpPr>
            <p:cNvPr id="13" name="object 13"/>
            <p:cNvSpPr/>
            <p:nvPr/>
          </p:nvSpPr>
          <p:spPr>
            <a:xfrm>
              <a:off x="4790694" y="2450591"/>
              <a:ext cx="654050" cy="563880"/>
            </a:xfrm>
            <a:custGeom>
              <a:avLst/>
              <a:gdLst/>
              <a:ahLst/>
              <a:cxnLst/>
              <a:rect l="l" t="t" r="r" b="b"/>
              <a:pathLst>
                <a:path w="654050" h="563880">
                  <a:moveTo>
                    <a:pt x="490855" y="0"/>
                  </a:moveTo>
                  <a:lnTo>
                    <a:pt x="162941" y="0"/>
                  </a:lnTo>
                  <a:lnTo>
                    <a:pt x="0" y="281939"/>
                  </a:lnTo>
                  <a:lnTo>
                    <a:pt x="162941" y="563879"/>
                  </a:lnTo>
                  <a:lnTo>
                    <a:pt x="490855" y="563879"/>
                  </a:lnTo>
                  <a:lnTo>
                    <a:pt x="653796" y="281939"/>
                  </a:lnTo>
                  <a:lnTo>
                    <a:pt x="490855" y="0"/>
                  </a:lnTo>
                  <a:close/>
                </a:path>
              </a:pathLst>
            </a:custGeom>
            <a:solidFill>
              <a:srgbClr val="EBCD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865245" y="1804797"/>
              <a:ext cx="1420495" cy="1229360"/>
            </a:xfrm>
            <a:custGeom>
              <a:avLst/>
              <a:gdLst/>
              <a:ahLst/>
              <a:cxnLst/>
              <a:rect l="l" t="t" r="r" b="b"/>
              <a:pathLst>
                <a:path w="1420495" h="1229360">
                  <a:moveTo>
                    <a:pt x="1069213" y="0"/>
                  </a:moveTo>
                  <a:lnTo>
                    <a:pt x="351155" y="0"/>
                  </a:lnTo>
                  <a:lnTo>
                    <a:pt x="0" y="614552"/>
                  </a:lnTo>
                  <a:lnTo>
                    <a:pt x="351155" y="1229105"/>
                  </a:lnTo>
                  <a:lnTo>
                    <a:pt x="1069213" y="1229105"/>
                  </a:lnTo>
                  <a:lnTo>
                    <a:pt x="1420368" y="614552"/>
                  </a:lnTo>
                  <a:lnTo>
                    <a:pt x="1069213" y="0"/>
                  </a:lnTo>
                  <a:close/>
                </a:path>
              </a:pathLst>
            </a:custGeom>
            <a:solidFill>
              <a:srgbClr val="C72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865245" y="1804797"/>
              <a:ext cx="1420495" cy="1229360"/>
            </a:xfrm>
            <a:custGeom>
              <a:avLst/>
              <a:gdLst/>
              <a:ahLst/>
              <a:cxnLst/>
              <a:rect l="l" t="t" r="r" b="b"/>
              <a:pathLst>
                <a:path w="1420495" h="1229360">
                  <a:moveTo>
                    <a:pt x="0" y="614552"/>
                  </a:moveTo>
                  <a:lnTo>
                    <a:pt x="351155" y="0"/>
                  </a:lnTo>
                  <a:lnTo>
                    <a:pt x="1069213" y="0"/>
                  </a:lnTo>
                  <a:lnTo>
                    <a:pt x="1420368" y="614552"/>
                  </a:lnTo>
                  <a:lnTo>
                    <a:pt x="1069213" y="1229105"/>
                  </a:lnTo>
                  <a:lnTo>
                    <a:pt x="351155" y="1229105"/>
                  </a:lnTo>
                  <a:lnTo>
                    <a:pt x="0" y="614552"/>
                  </a:lnTo>
                  <a:close/>
                </a:path>
              </a:pathLst>
            </a:custGeom>
            <a:ln w="2514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4139691" y="2287777"/>
            <a:ext cx="870585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spc="-20" dirty="0">
                <a:solidFill>
                  <a:srgbClr val="FFFFFF"/>
                </a:solidFill>
                <a:latin typeface="Verdana"/>
                <a:cs typeface="Verdana"/>
              </a:rPr>
              <a:t>Wikipedia</a:t>
            </a:r>
            <a:endParaRPr sz="1400">
              <a:latin typeface="Verdana"/>
              <a:cs typeface="Verdana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5155565" y="2548001"/>
            <a:ext cx="1445895" cy="1520825"/>
            <a:chOff x="5155565" y="2548001"/>
            <a:chExt cx="1445895" cy="1520825"/>
          </a:xfrm>
        </p:grpSpPr>
        <p:sp>
          <p:nvSpPr>
            <p:cNvPr id="18" name="object 18"/>
            <p:cNvSpPr/>
            <p:nvPr/>
          </p:nvSpPr>
          <p:spPr>
            <a:xfrm>
              <a:off x="5554218" y="3504438"/>
              <a:ext cx="654050" cy="563880"/>
            </a:xfrm>
            <a:custGeom>
              <a:avLst/>
              <a:gdLst/>
              <a:ahLst/>
              <a:cxnLst/>
              <a:rect l="l" t="t" r="r" b="b"/>
              <a:pathLst>
                <a:path w="654050" h="563879">
                  <a:moveTo>
                    <a:pt x="490855" y="0"/>
                  </a:moveTo>
                  <a:lnTo>
                    <a:pt x="162941" y="0"/>
                  </a:lnTo>
                  <a:lnTo>
                    <a:pt x="0" y="281939"/>
                  </a:lnTo>
                  <a:lnTo>
                    <a:pt x="162941" y="563879"/>
                  </a:lnTo>
                  <a:lnTo>
                    <a:pt x="490855" y="563879"/>
                  </a:lnTo>
                  <a:lnTo>
                    <a:pt x="653796" y="281939"/>
                  </a:lnTo>
                  <a:lnTo>
                    <a:pt x="490855" y="0"/>
                  </a:lnTo>
                  <a:close/>
                </a:path>
              </a:pathLst>
            </a:custGeom>
            <a:solidFill>
              <a:srgbClr val="EBCD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5168265" y="2560701"/>
              <a:ext cx="1420495" cy="1229360"/>
            </a:xfrm>
            <a:custGeom>
              <a:avLst/>
              <a:gdLst/>
              <a:ahLst/>
              <a:cxnLst/>
              <a:rect l="l" t="t" r="r" b="b"/>
              <a:pathLst>
                <a:path w="1420495" h="1229360">
                  <a:moveTo>
                    <a:pt x="1069213" y="0"/>
                  </a:moveTo>
                  <a:lnTo>
                    <a:pt x="351155" y="0"/>
                  </a:lnTo>
                  <a:lnTo>
                    <a:pt x="0" y="614552"/>
                  </a:lnTo>
                  <a:lnTo>
                    <a:pt x="351155" y="1229105"/>
                  </a:lnTo>
                  <a:lnTo>
                    <a:pt x="1069213" y="1229105"/>
                  </a:lnTo>
                  <a:lnTo>
                    <a:pt x="1420368" y="614552"/>
                  </a:lnTo>
                  <a:lnTo>
                    <a:pt x="1069213" y="0"/>
                  </a:lnTo>
                  <a:close/>
                </a:path>
              </a:pathLst>
            </a:custGeom>
            <a:solidFill>
              <a:srgbClr val="9B34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5168265" y="2560701"/>
              <a:ext cx="1420495" cy="1229360"/>
            </a:xfrm>
            <a:custGeom>
              <a:avLst/>
              <a:gdLst/>
              <a:ahLst/>
              <a:cxnLst/>
              <a:rect l="l" t="t" r="r" b="b"/>
              <a:pathLst>
                <a:path w="1420495" h="1229360">
                  <a:moveTo>
                    <a:pt x="0" y="614552"/>
                  </a:moveTo>
                  <a:lnTo>
                    <a:pt x="351155" y="0"/>
                  </a:lnTo>
                  <a:lnTo>
                    <a:pt x="1069213" y="0"/>
                  </a:lnTo>
                  <a:lnTo>
                    <a:pt x="1420368" y="614552"/>
                  </a:lnTo>
                  <a:lnTo>
                    <a:pt x="1069213" y="1229105"/>
                  </a:lnTo>
                  <a:lnTo>
                    <a:pt x="351155" y="1229105"/>
                  </a:lnTo>
                  <a:lnTo>
                    <a:pt x="0" y="614552"/>
                  </a:lnTo>
                  <a:close/>
                </a:path>
              </a:pathLst>
            </a:custGeom>
            <a:ln w="2514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5591555" y="3043936"/>
            <a:ext cx="574675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spc="-150" dirty="0">
                <a:solidFill>
                  <a:srgbClr val="FFFFFF"/>
                </a:solidFill>
                <a:latin typeface="Verdana"/>
                <a:cs typeface="Verdana"/>
              </a:rPr>
              <a:t>Tw</a:t>
            </a:r>
            <a:r>
              <a:rPr sz="1400" spc="-55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1400" spc="-65" dirty="0">
                <a:solidFill>
                  <a:srgbClr val="FFFFFF"/>
                </a:solidFill>
                <a:latin typeface="Verdana"/>
                <a:cs typeface="Verdana"/>
              </a:rPr>
              <a:t>tter</a:t>
            </a:r>
            <a:endParaRPr sz="1400">
              <a:latin typeface="Verdana"/>
              <a:cs typeface="Verdana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5023865" y="4034663"/>
            <a:ext cx="1577975" cy="1254760"/>
            <a:chOff x="5023865" y="4034663"/>
            <a:chExt cx="1577975" cy="1254760"/>
          </a:xfrm>
        </p:grpSpPr>
        <p:sp>
          <p:nvSpPr>
            <p:cNvPr id="23" name="object 23"/>
            <p:cNvSpPr/>
            <p:nvPr/>
          </p:nvSpPr>
          <p:spPr>
            <a:xfrm>
              <a:off x="5023865" y="4693920"/>
              <a:ext cx="654050" cy="563880"/>
            </a:xfrm>
            <a:custGeom>
              <a:avLst/>
              <a:gdLst/>
              <a:ahLst/>
              <a:cxnLst/>
              <a:rect l="l" t="t" r="r" b="b"/>
              <a:pathLst>
                <a:path w="654050" h="563879">
                  <a:moveTo>
                    <a:pt x="490855" y="0"/>
                  </a:moveTo>
                  <a:lnTo>
                    <a:pt x="162941" y="0"/>
                  </a:lnTo>
                  <a:lnTo>
                    <a:pt x="0" y="281939"/>
                  </a:lnTo>
                  <a:lnTo>
                    <a:pt x="162941" y="563879"/>
                  </a:lnTo>
                  <a:lnTo>
                    <a:pt x="490855" y="563879"/>
                  </a:lnTo>
                  <a:lnTo>
                    <a:pt x="653796" y="281939"/>
                  </a:lnTo>
                  <a:lnTo>
                    <a:pt x="490855" y="0"/>
                  </a:lnTo>
                  <a:close/>
                </a:path>
              </a:pathLst>
            </a:custGeom>
            <a:solidFill>
              <a:srgbClr val="EBCD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5168264" y="4047363"/>
              <a:ext cx="1420495" cy="1229360"/>
            </a:xfrm>
            <a:custGeom>
              <a:avLst/>
              <a:gdLst/>
              <a:ahLst/>
              <a:cxnLst/>
              <a:rect l="l" t="t" r="r" b="b"/>
              <a:pathLst>
                <a:path w="1420495" h="1229360">
                  <a:moveTo>
                    <a:pt x="1069213" y="0"/>
                  </a:moveTo>
                  <a:lnTo>
                    <a:pt x="351155" y="0"/>
                  </a:lnTo>
                  <a:lnTo>
                    <a:pt x="0" y="614553"/>
                  </a:lnTo>
                  <a:lnTo>
                    <a:pt x="351155" y="1229106"/>
                  </a:lnTo>
                  <a:lnTo>
                    <a:pt x="1069213" y="1229106"/>
                  </a:lnTo>
                  <a:lnTo>
                    <a:pt x="1420368" y="614553"/>
                  </a:lnTo>
                  <a:lnTo>
                    <a:pt x="1069213" y="0"/>
                  </a:lnTo>
                  <a:close/>
                </a:path>
              </a:pathLst>
            </a:custGeom>
            <a:solidFill>
              <a:srgbClr val="6D3A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5168264" y="4047363"/>
              <a:ext cx="1420495" cy="1229360"/>
            </a:xfrm>
            <a:custGeom>
              <a:avLst/>
              <a:gdLst/>
              <a:ahLst/>
              <a:cxnLst/>
              <a:rect l="l" t="t" r="r" b="b"/>
              <a:pathLst>
                <a:path w="1420495" h="1229360">
                  <a:moveTo>
                    <a:pt x="0" y="614553"/>
                  </a:moveTo>
                  <a:lnTo>
                    <a:pt x="351155" y="0"/>
                  </a:lnTo>
                  <a:lnTo>
                    <a:pt x="1069213" y="0"/>
                  </a:lnTo>
                  <a:lnTo>
                    <a:pt x="1420368" y="614553"/>
                  </a:lnTo>
                  <a:lnTo>
                    <a:pt x="1069213" y="1229106"/>
                  </a:lnTo>
                  <a:lnTo>
                    <a:pt x="351155" y="1229106"/>
                  </a:lnTo>
                  <a:lnTo>
                    <a:pt x="0" y="614553"/>
                  </a:lnTo>
                  <a:close/>
                </a:path>
              </a:pathLst>
            </a:custGeom>
            <a:ln w="2514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5514594" y="4530090"/>
            <a:ext cx="72707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60" dirty="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sz="1400" spc="-75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1400" spc="-30" dirty="0">
                <a:solidFill>
                  <a:srgbClr val="FFFFFF"/>
                </a:solidFill>
                <a:latin typeface="Verdana"/>
                <a:cs typeface="Verdana"/>
              </a:rPr>
              <a:t>nk</a:t>
            </a:r>
            <a:r>
              <a:rPr sz="1400" spc="-4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1400" spc="-80" dirty="0">
                <a:solidFill>
                  <a:srgbClr val="FFFFFF"/>
                </a:solidFill>
                <a:latin typeface="Verdana"/>
                <a:cs typeface="Verdana"/>
              </a:rPr>
              <a:t>dIn</a:t>
            </a:r>
            <a:endParaRPr sz="1400">
              <a:latin typeface="Verdana"/>
              <a:cs typeface="Verdana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3707891" y="4791328"/>
            <a:ext cx="1590675" cy="1254760"/>
            <a:chOff x="3707891" y="4791328"/>
            <a:chExt cx="1590675" cy="1254760"/>
          </a:xfrm>
        </p:grpSpPr>
        <p:sp>
          <p:nvSpPr>
            <p:cNvPr id="28" name="object 28"/>
            <p:cNvSpPr/>
            <p:nvPr/>
          </p:nvSpPr>
          <p:spPr>
            <a:xfrm>
              <a:off x="3707891" y="4817363"/>
              <a:ext cx="654685" cy="563880"/>
            </a:xfrm>
            <a:custGeom>
              <a:avLst/>
              <a:gdLst/>
              <a:ahLst/>
              <a:cxnLst/>
              <a:rect l="l" t="t" r="r" b="b"/>
              <a:pathLst>
                <a:path w="654685" h="563879">
                  <a:moveTo>
                    <a:pt x="491617" y="0"/>
                  </a:moveTo>
                  <a:lnTo>
                    <a:pt x="162941" y="0"/>
                  </a:lnTo>
                  <a:lnTo>
                    <a:pt x="0" y="281939"/>
                  </a:lnTo>
                  <a:lnTo>
                    <a:pt x="162941" y="563879"/>
                  </a:lnTo>
                  <a:lnTo>
                    <a:pt x="491617" y="563879"/>
                  </a:lnTo>
                  <a:lnTo>
                    <a:pt x="654558" y="281939"/>
                  </a:lnTo>
                  <a:lnTo>
                    <a:pt x="491617" y="0"/>
                  </a:lnTo>
                  <a:close/>
                </a:path>
              </a:pathLst>
            </a:custGeom>
            <a:solidFill>
              <a:srgbClr val="EBCD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3865244" y="4804028"/>
              <a:ext cx="1420495" cy="1229360"/>
            </a:xfrm>
            <a:custGeom>
              <a:avLst/>
              <a:gdLst/>
              <a:ahLst/>
              <a:cxnLst/>
              <a:rect l="l" t="t" r="r" b="b"/>
              <a:pathLst>
                <a:path w="1420495" h="1229360">
                  <a:moveTo>
                    <a:pt x="1069213" y="0"/>
                  </a:moveTo>
                  <a:lnTo>
                    <a:pt x="351155" y="0"/>
                  </a:lnTo>
                  <a:lnTo>
                    <a:pt x="0" y="614553"/>
                  </a:lnTo>
                  <a:lnTo>
                    <a:pt x="351155" y="1229106"/>
                  </a:lnTo>
                  <a:lnTo>
                    <a:pt x="1069213" y="1229106"/>
                  </a:lnTo>
                  <a:lnTo>
                    <a:pt x="1420368" y="614553"/>
                  </a:lnTo>
                  <a:lnTo>
                    <a:pt x="1069213" y="0"/>
                  </a:lnTo>
                  <a:close/>
                </a:path>
              </a:pathLst>
            </a:custGeom>
            <a:solidFill>
              <a:srgbClr val="4441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3865244" y="4804028"/>
              <a:ext cx="1420495" cy="1229360"/>
            </a:xfrm>
            <a:custGeom>
              <a:avLst/>
              <a:gdLst/>
              <a:ahLst/>
              <a:cxnLst/>
              <a:rect l="l" t="t" r="r" b="b"/>
              <a:pathLst>
                <a:path w="1420495" h="1229360">
                  <a:moveTo>
                    <a:pt x="0" y="614553"/>
                  </a:moveTo>
                  <a:lnTo>
                    <a:pt x="351155" y="0"/>
                  </a:lnTo>
                  <a:lnTo>
                    <a:pt x="1069213" y="0"/>
                  </a:lnTo>
                  <a:lnTo>
                    <a:pt x="1420368" y="614553"/>
                  </a:lnTo>
                  <a:lnTo>
                    <a:pt x="1069213" y="1229106"/>
                  </a:lnTo>
                  <a:lnTo>
                    <a:pt x="351155" y="1229106"/>
                  </a:lnTo>
                  <a:lnTo>
                    <a:pt x="0" y="614553"/>
                  </a:lnTo>
                  <a:close/>
                </a:path>
              </a:pathLst>
            </a:custGeom>
            <a:ln w="2514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4122165" y="5287517"/>
            <a:ext cx="906144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spc="40" dirty="0">
                <a:solidFill>
                  <a:srgbClr val="FFFFFF"/>
                </a:solidFill>
                <a:latin typeface="Verdana"/>
                <a:cs typeface="Verdana"/>
              </a:rPr>
              <a:t>Facebook</a:t>
            </a:r>
            <a:endParaRPr sz="1400">
              <a:latin typeface="Verdana"/>
              <a:cs typeface="Verdana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2543429" y="3764279"/>
            <a:ext cx="1445895" cy="1525905"/>
            <a:chOff x="2543429" y="3764279"/>
            <a:chExt cx="1445895" cy="1525905"/>
          </a:xfrm>
        </p:grpSpPr>
        <p:sp>
          <p:nvSpPr>
            <p:cNvPr id="33" name="object 33"/>
            <p:cNvSpPr/>
            <p:nvPr/>
          </p:nvSpPr>
          <p:spPr>
            <a:xfrm>
              <a:off x="2932176" y="3764279"/>
              <a:ext cx="654050" cy="563880"/>
            </a:xfrm>
            <a:custGeom>
              <a:avLst/>
              <a:gdLst/>
              <a:ahLst/>
              <a:cxnLst/>
              <a:rect l="l" t="t" r="r" b="b"/>
              <a:pathLst>
                <a:path w="654050" h="563879">
                  <a:moveTo>
                    <a:pt x="490855" y="0"/>
                  </a:moveTo>
                  <a:lnTo>
                    <a:pt x="162941" y="0"/>
                  </a:lnTo>
                  <a:lnTo>
                    <a:pt x="0" y="281940"/>
                  </a:lnTo>
                  <a:lnTo>
                    <a:pt x="162941" y="563880"/>
                  </a:lnTo>
                  <a:lnTo>
                    <a:pt x="490855" y="563880"/>
                  </a:lnTo>
                  <a:lnTo>
                    <a:pt x="653796" y="281940"/>
                  </a:lnTo>
                  <a:lnTo>
                    <a:pt x="490855" y="0"/>
                  </a:lnTo>
                  <a:close/>
                </a:path>
              </a:pathLst>
            </a:custGeom>
            <a:solidFill>
              <a:srgbClr val="EBCD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2556129" y="4048124"/>
              <a:ext cx="1420495" cy="1229360"/>
            </a:xfrm>
            <a:custGeom>
              <a:avLst/>
              <a:gdLst/>
              <a:ahLst/>
              <a:cxnLst/>
              <a:rect l="l" t="t" r="r" b="b"/>
              <a:pathLst>
                <a:path w="1420495" h="1229360">
                  <a:moveTo>
                    <a:pt x="1069213" y="0"/>
                  </a:moveTo>
                  <a:lnTo>
                    <a:pt x="351155" y="0"/>
                  </a:lnTo>
                  <a:lnTo>
                    <a:pt x="0" y="614552"/>
                  </a:lnTo>
                  <a:lnTo>
                    <a:pt x="351155" y="1229105"/>
                  </a:lnTo>
                  <a:lnTo>
                    <a:pt x="1069213" y="1229105"/>
                  </a:lnTo>
                  <a:lnTo>
                    <a:pt x="1420368" y="614552"/>
                  </a:lnTo>
                  <a:lnTo>
                    <a:pt x="1069213" y="0"/>
                  </a:lnTo>
                  <a:close/>
                </a:path>
              </a:pathLst>
            </a:custGeom>
            <a:solidFill>
              <a:srgbClr val="4673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2556129" y="4048124"/>
              <a:ext cx="1420495" cy="1229360"/>
            </a:xfrm>
            <a:custGeom>
              <a:avLst/>
              <a:gdLst/>
              <a:ahLst/>
              <a:cxnLst/>
              <a:rect l="l" t="t" r="r" b="b"/>
              <a:pathLst>
                <a:path w="1420495" h="1229360">
                  <a:moveTo>
                    <a:pt x="0" y="614552"/>
                  </a:moveTo>
                  <a:lnTo>
                    <a:pt x="351155" y="0"/>
                  </a:lnTo>
                  <a:lnTo>
                    <a:pt x="1069213" y="0"/>
                  </a:lnTo>
                  <a:lnTo>
                    <a:pt x="1420368" y="614552"/>
                  </a:lnTo>
                  <a:lnTo>
                    <a:pt x="1069213" y="1229105"/>
                  </a:lnTo>
                  <a:lnTo>
                    <a:pt x="351155" y="1229105"/>
                  </a:lnTo>
                  <a:lnTo>
                    <a:pt x="0" y="614552"/>
                  </a:lnTo>
                  <a:close/>
                </a:path>
              </a:pathLst>
            </a:custGeom>
            <a:ln w="2514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2892298" y="4531359"/>
            <a:ext cx="748030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spc="-85" dirty="0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sz="1400" spc="-35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1400" spc="-60" dirty="0">
                <a:solidFill>
                  <a:srgbClr val="FFFFFF"/>
                </a:solidFill>
                <a:latin typeface="Verdana"/>
                <a:cs typeface="Verdana"/>
              </a:rPr>
              <a:t>nte</a:t>
            </a:r>
            <a:r>
              <a:rPr sz="1400" spc="-50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1400" spc="-6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1400" spc="-65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1400" spc="-80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endParaRPr sz="1400">
              <a:latin typeface="Verdana"/>
              <a:cs typeface="Verdana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2543429" y="2546476"/>
            <a:ext cx="1445895" cy="1254760"/>
            <a:chOff x="2543429" y="2546476"/>
            <a:chExt cx="1445895" cy="1254760"/>
          </a:xfrm>
        </p:grpSpPr>
        <p:sp>
          <p:nvSpPr>
            <p:cNvPr id="38" name="object 38"/>
            <p:cNvSpPr/>
            <p:nvPr/>
          </p:nvSpPr>
          <p:spPr>
            <a:xfrm>
              <a:off x="2556129" y="2559176"/>
              <a:ext cx="1420495" cy="1229360"/>
            </a:xfrm>
            <a:custGeom>
              <a:avLst/>
              <a:gdLst/>
              <a:ahLst/>
              <a:cxnLst/>
              <a:rect l="l" t="t" r="r" b="b"/>
              <a:pathLst>
                <a:path w="1420495" h="1229360">
                  <a:moveTo>
                    <a:pt x="1069213" y="0"/>
                  </a:moveTo>
                  <a:lnTo>
                    <a:pt x="351155" y="0"/>
                  </a:lnTo>
                  <a:lnTo>
                    <a:pt x="0" y="614552"/>
                  </a:lnTo>
                  <a:lnTo>
                    <a:pt x="351155" y="1229105"/>
                  </a:lnTo>
                  <a:lnTo>
                    <a:pt x="1069213" y="1229105"/>
                  </a:lnTo>
                  <a:lnTo>
                    <a:pt x="1420368" y="614552"/>
                  </a:lnTo>
                  <a:lnTo>
                    <a:pt x="1069213" y="0"/>
                  </a:lnTo>
                  <a:close/>
                </a:path>
              </a:pathLst>
            </a:custGeom>
            <a:solidFill>
              <a:srgbClr val="4EA6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2556129" y="2559176"/>
              <a:ext cx="1420495" cy="1229360"/>
            </a:xfrm>
            <a:custGeom>
              <a:avLst/>
              <a:gdLst/>
              <a:ahLst/>
              <a:cxnLst/>
              <a:rect l="l" t="t" r="r" b="b"/>
              <a:pathLst>
                <a:path w="1420495" h="1229360">
                  <a:moveTo>
                    <a:pt x="0" y="614552"/>
                  </a:moveTo>
                  <a:lnTo>
                    <a:pt x="351155" y="0"/>
                  </a:lnTo>
                  <a:lnTo>
                    <a:pt x="1069213" y="0"/>
                  </a:lnTo>
                  <a:lnTo>
                    <a:pt x="1420368" y="614552"/>
                  </a:lnTo>
                  <a:lnTo>
                    <a:pt x="1069213" y="1229105"/>
                  </a:lnTo>
                  <a:lnTo>
                    <a:pt x="351155" y="1229105"/>
                  </a:lnTo>
                  <a:lnTo>
                    <a:pt x="0" y="614552"/>
                  </a:lnTo>
                  <a:close/>
                </a:path>
              </a:pathLst>
            </a:custGeom>
            <a:ln w="2514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0" name="object 40"/>
          <p:cNvSpPr txBox="1"/>
          <p:nvPr/>
        </p:nvSpPr>
        <p:spPr>
          <a:xfrm>
            <a:off x="2971545" y="3042412"/>
            <a:ext cx="588010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spc="-30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1400" spc="-3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1400" spc="80" dirty="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sz="1400" spc="85" dirty="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sz="1400" spc="-100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1400" spc="-80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endParaRPr sz="1400">
              <a:latin typeface="Verdana"/>
              <a:cs typeface="Verdana"/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368808" y="6122670"/>
            <a:ext cx="5480685" cy="337185"/>
            <a:chOff x="368808" y="6122670"/>
            <a:chExt cx="5480685" cy="337185"/>
          </a:xfrm>
        </p:grpSpPr>
        <p:sp>
          <p:nvSpPr>
            <p:cNvPr id="42" name="object 42"/>
            <p:cNvSpPr/>
            <p:nvPr/>
          </p:nvSpPr>
          <p:spPr>
            <a:xfrm>
              <a:off x="381381" y="6135243"/>
              <a:ext cx="5455285" cy="311785"/>
            </a:xfrm>
            <a:custGeom>
              <a:avLst/>
              <a:gdLst/>
              <a:ahLst/>
              <a:cxnLst/>
              <a:rect l="l" t="t" r="r" b="b"/>
              <a:pathLst>
                <a:path w="5455285" h="311785">
                  <a:moveTo>
                    <a:pt x="5403215" y="0"/>
                  </a:moveTo>
                  <a:lnTo>
                    <a:pt x="51943" y="0"/>
                  </a:lnTo>
                  <a:lnTo>
                    <a:pt x="31723" y="4081"/>
                  </a:lnTo>
                  <a:lnTo>
                    <a:pt x="15213" y="15213"/>
                  </a:lnTo>
                  <a:lnTo>
                    <a:pt x="4081" y="31723"/>
                  </a:lnTo>
                  <a:lnTo>
                    <a:pt x="0" y="51942"/>
                  </a:lnTo>
                  <a:lnTo>
                    <a:pt x="0" y="259714"/>
                  </a:lnTo>
                  <a:lnTo>
                    <a:pt x="4081" y="279934"/>
                  </a:lnTo>
                  <a:lnTo>
                    <a:pt x="15213" y="296444"/>
                  </a:lnTo>
                  <a:lnTo>
                    <a:pt x="31723" y="307576"/>
                  </a:lnTo>
                  <a:lnTo>
                    <a:pt x="51943" y="311657"/>
                  </a:lnTo>
                  <a:lnTo>
                    <a:pt x="5403215" y="311657"/>
                  </a:lnTo>
                  <a:lnTo>
                    <a:pt x="5423439" y="307576"/>
                  </a:lnTo>
                  <a:lnTo>
                    <a:pt x="5439949" y="296444"/>
                  </a:lnTo>
                  <a:lnTo>
                    <a:pt x="5451078" y="279934"/>
                  </a:lnTo>
                  <a:lnTo>
                    <a:pt x="5455158" y="259714"/>
                  </a:lnTo>
                  <a:lnTo>
                    <a:pt x="5455158" y="51942"/>
                  </a:lnTo>
                  <a:lnTo>
                    <a:pt x="5451078" y="31723"/>
                  </a:lnTo>
                  <a:lnTo>
                    <a:pt x="5439949" y="15213"/>
                  </a:lnTo>
                  <a:lnTo>
                    <a:pt x="5423439" y="4081"/>
                  </a:lnTo>
                  <a:lnTo>
                    <a:pt x="5403215" y="0"/>
                  </a:lnTo>
                  <a:close/>
                </a:path>
              </a:pathLst>
            </a:custGeom>
            <a:solidFill>
              <a:srgbClr val="4675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381381" y="6135243"/>
              <a:ext cx="5455285" cy="311785"/>
            </a:xfrm>
            <a:custGeom>
              <a:avLst/>
              <a:gdLst/>
              <a:ahLst/>
              <a:cxnLst/>
              <a:rect l="l" t="t" r="r" b="b"/>
              <a:pathLst>
                <a:path w="5455285" h="311785">
                  <a:moveTo>
                    <a:pt x="0" y="51942"/>
                  </a:moveTo>
                  <a:lnTo>
                    <a:pt x="4081" y="31723"/>
                  </a:lnTo>
                  <a:lnTo>
                    <a:pt x="15213" y="15213"/>
                  </a:lnTo>
                  <a:lnTo>
                    <a:pt x="31723" y="4081"/>
                  </a:lnTo>
                  <a:lnTo>
                    <a:pt x="51943" y="0"/>
                  </a:lnTo>
                  <a:lnTo>
                    <a:pt x="5403215" y="0"/>
                  </a:lnTo>
                  <a:lnTo>
                    <a:pt x="5423439" y="4081"/>
                  </a:lnTo>
                  <a:lnTo>
                    <a:pt x="5439949" y="15213"/>
                  </a:lnTo>
                  <a:lnTo>
                    <a:pt x="5451078" y="31723"/>
                  </a:lnTo>
                  <a:lnTo>
                    <a:pt x="5455158" y="51942"/>
                  </a:lnTo>
                  <a:lnTo>
                    <a:pt x="5455158" y="259714"/>
                  </a:lnTo>
                  <a:lnTo>
                    <a:pt x="5451078" y="279934"/>
                  </a:lnTo>
                  <a:lnTo>
                    <a:pt x="5439949" y="296444"/>
                  </a:lnTo>
                  <a:lnTo>
                    <a:pt x="5423439" y="307576"/>
                  </a:lnTo>
                  <a:lnTo>
                    <a:pt x="5403215" y="311657"/>
                  </a:lnTo>
                  <a:lnTo>
                    <a:pt x="51943" y="311657"/>
                  </a:lnTo>
                  <a:lnTo>
                    <a:pt x="31723" y="307576"/>
                  </a:lnTo>
                  <a:lnTo>
                    <a:pt x="15213" y="296444"/>
                  </a:lnTo>
                  <a:lnTo>
                    <a:pt x="4081" y="279934"/>
                  </a:lnTo>
                  <a:lnTo>
                    <a:pt x="0" y="259714"/>
                  </a:lnTo>
                  <a:lnTo>
                    <a:pt x="0" y="51942"/>
                  </a:lnTo>
                  <a:close/>
                </a:path>
              </a:pathLst>
            </a:custGeom>
            <a:ln w="2514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4" name="object 44"/>
          <p:cNvSpPr txBox="1"/>
          <p:nvPr/>
        </p:nvSpPr>
        <p:spPr>
          <a:xfrm>
            <a:off x="433069" y="6167373"/>
            <a:ext cx="5191125" cy="2241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-50" dirty="0">
                <a:solidFill>
                  <a:srgbClr val="FFFFFF"/>
                </a:solidFill>
                <a:latin typeface="Verdana"/>
                <a:cs typeface="Verdana"/>
              </a:rPr>
              <a:t>Premium</a:t>
            </a:r>
            <a:r>
              <a:rPr sz="1300" spc="-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300" spc="-65" dirty="0">
                <a:solidFill>
                  <a:srgbClr val="FFFFFF"/>
                </a:solidFill>
                <a:latin typeface="Verdana"/>
                <a:cs typeface="Verdana"/>
              </a:rPr>
              <a:t>platforms:</a:t>
            </a:r>
            <a:r>
              <a:rPr sz="1300" spc="-10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300" spc="-50" dirty="0">
                <a:solidFill>
                  <a:srgbClr val="FFFFFF"/>
                </a:solidFill>
                <a:latin typeface="Verdana"/>
                <a:cs typeface="Verdana"/>
              </a:rPr>
              <a:t>Instagram</a:t>
            </a:r>
            <a:r>
              <a:rPr sz="1300" spc="-1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300" spc="-50" dirty="0">
                <a:solidFill>
                  <a:srgbClr val="FFFFFF"/>
                </a:solidFill>
                <a:latin typeface="Verdana"/>
                <a:cs typeface="Verdana"/>
              </a:rPr>
              <a:t>for</a:t>
            </a:r>
            <a:r>
              <a:rPr sz="1300" spc="-100" dirty="0">
                <a:solidFill>
                  <a:srgbClr val="FFFFFF"/>
                </a:solidFill>
                <a:latin typeface="Verdana"/>
                <a:cs typeface="Verdana"/>
              </a:rPr>
              <a:t> Business</a:t>
            </a:r>
            <a:r>
              <a:rPr sz="1300" spc="-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300" spc="45" dirty="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sz="1300" spc="-1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300" spc="-20" dirty="0">
                <a:solidFill>
                  <a:srgbClr val="FFFFFF"/>
                </a:solidFill>
                <a:latin typeface="Verdana"/>
                <a:cs typeface="Verdana"/>
              </a:rPr>
              <a:t>YouTube</a:t>
            </a:r>
            <a:r>
              <a:rPr sz="1300" spc="-1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300" spc="-50" dirty="0">
                <a:solidFill>
                  <a:srgbClr val="FFFFFF"/>
                </a:solidFill>
                <a:latin typeface="Verdana"/>
                <a:cs typeface="Verdana"/>
              </a:rPr>
              <a:t>Premium</a:t>
            </a:r>
            <a:endParaRPr sz="1300">
              <a:latin typeface="Verdana"/>
              <a:cs typeface="Verdana"/>
            </a:endParaRPr>
          </a:p>
        </p:txBody>
      </p:sp>
      <p:sp>
        <p:nvSpPr>
          <p:cNvPr id="47" name="object 4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spc="-100" dirty="0"/>
              <a:t>6</a:t>
            </a:fld>
            <a:endParaRPr spc="-1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201</Words>
  <Application>Microsoft Office PowerPoint</Application>
  <PresentationFormat>On-screen Show (4:3)</PresentationFormat>
  <Paragraphs>48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Calibri</vt:lpstr>
      <vt:lpstr>Times New Roman</vt:lpstr>
      <vt:lpstr>Verdana</vt:lpstr>
      <vt:lpstr>Office Theme</vt:lpstr>
      <vt:lpstr>Session 6:  SEO-Friendly  Content</vt:lpstr>
      <vt:lpstr>Importance of SEO-Friendly Content</vt:lpstr>
      <vt:lpstr>Creating Effective SEO Content  Strategy</vt:lpstr>
      <vt:lpstr>Components of SEO Content</vt:lpstr>
      <vt:lpstr>Importance of Local SEO Content</vt:lpstr>
      <vt:lpstr>Popular Social Networking Media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Session 6:  SEO-Friendly  Content</dc:title>
  <cp:lastModifiedBy>Talha Bin ghous</cp:lastModifiedBy>
  <cp:revision>2</cp:revision>
  <dcterms:created xsi:type="dcterms:W3CDTF">2023-02-14T11:38:57Z</dcterms:created>
  <dcterms:modified xsi:type="dcterms:W3CDTF">2023-02-18T11:40:34Z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LastSaved">
    <vt:filetime>2023-02-14T00:00:00Z</vt:filetime>
  </property>
</Properties>
</file>